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mmatimminsschiffman:Documents:Dissertation:Larvae:NOAA:May%202011:Larval%20Scope%20Data%20May%20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3A: Live Larvae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3A1</c:v>
          </c:tx>
          <c:cat>
            <c:numRef>
              <c:f>density!$S$8:$S$15</c:f>
              <c:numCache>
                <c:formatCode>General</c:formatCode>
                <c:ptCount val="8"/>
                <c:pt idx="0">
                  <c:v>1.0</c:v>
                </c:pt>
                <c:pt idx="1">
                  <c:v>4.0</c:v>
                </c:pt>
                <c:pt idx="2">
                  <c:v>7.0</c:v>
                </c:pt>
                <c:pt idx="3">
                  <c:v>10.0</c:v>
                </c:pt>
                <c:pt idx="4">
                  <c:v>14.0</c:v>
                </c:pt>
                <c:pt idx="5">
                  <c:v>18.0</c:v>
                </c:pt>
                <c:pt idx="6">
                  <c:v>23.0</c:v>
                </c:pt>
                <c:pt idx="7">
                  <c:v>28.0</c:v>
                </c:pt>
              </c:numCache>
            </c:numRef>
          </c:cat>
          <c:val>
            <c:numRef>
              <c:f>(density!$D$15,density!$F$15,density!$H$15,density!$J$15,density!$L$15,density!$N$15,density!$P$15)</c:f>
              <c:numCache>
                <c:formatCode>General</c:formatCode>
                <c:ptCount val="7"/>
                <c:pt idx="1">
                  <c:v>4590.0</c:v>
                </c:pt>
                <c:pt idx="3">
                  <c:v>3982.5</c:v>
                </c:pt>
              </c:numCache>
            </c:numRef>
          </c:val>
          <c:smooth val="0"/>
        </c:ser>
        <c:ser>
          <c:idx val="1"/>
          <c:order val="1"/>
          <c:tx>
            <c:v>3A2</c:v>
          </c:tx>
          <c:val>
            <c:numRef>
              <c:f>(density!$B$16,density!$D$16,density!$F$16,density!$H$16,density!$J$16,density!$L$16,density!$N$16,density!$P$16)</c:f>
              <c:numCache>
                <c:formatCode>General</c:formatCode>
                <c:ptCount val="8"/>
                <c:pt idx="2">
                  <c:v>9720.0</c:v>
                </c:pt>
              </c:numCache>
            </c:numRef>
          </c:val>
          <c:smooth val="0"/>
        </c:ser>
        <c:ser>
          <c:idx val="2"/>
          <c:order val="2"/>
          <c:tx>
            <c:v>3A3</c:v>
          </c:tx>
          <c:val>
            <c:numRef>
              <c:f>(density!$B$17,density!$D$17,density!$F$17,density!$H$17,density!$J$17,density!$L$17,density!$N$17,density!$P$17)</c:f>
              <c:numCache>
                <c:formatCode>General</c:formatCode>
                <c:ptCount val="8"/>
                <c:pt idx="2">
                  <c:v>5400.0</c:v>
                </c:pt>
                <c:pt idx="3">
                  <c:v>3021.428571428572</c:v>
                </c:pt>
                <c:pt idx="4">
                  <c:v>1575.0</c:v>
                </c:pt>
              </c:numCache>
            </c:numRef>
          </c:val>
          <c:smooth val="0"/>
        </c:ser>
        <c:ser>
          <c:idx val="3"/>
          <c:order val="3"/>
          <c:tx>
            <c:v>3A5</c:v>
          </c:tx>
          <c:val>
            <c:numRef>
              <c:f>(density!$B$18,density!$D$18,density!$F$18,density!$H$18,density!$J$18,density!$L$18,density!$N$18,density!$P$18)</c:f>
              <c:numCache>
                <c:formatCode>General</c:formatCode>
                <c:ptCount val="8"/>
                <c:pt idx="3">
                  <c:v>675.0</c:v>
                </c:pt>
                <c:pt idx="5">
                  <c:v>183.3333333333333</c:v>
                </c:pt>
                <c:pt idx="6">
                  <c:v>60.0</c:v>
                </c:pt>
                <c:pt idx="7">
                  <c:v>33.75</c:v>
                </c:pt>
              </c:numCache>
            </c:numRef>
          </c:val>
          <c:smooth val="0"/>
        </c:ser>
        <c:ser>
          <c:idx val="4"/>
          <c:order val="4"/>
          <c:tx>
            <c:v>3A5</c:v>
          </c:tx>
          <c:val>
            <c:numRef>
              <c:f>(density!$B$19,density!$D$19,density!$F$19,density!$H$19,density!$J$19,density!$L$19,density!$N$19,density!$P$19)</c:f>
              <c:numCache>
                <c:formatCode>General</c:formatCode>
                <c:ptCount val="8"/>
                <c:pt idx="4">
                  <c:v>1282.5</c:v>
                </c:pt>
                <c:pt idx="5">
                  <c:v>783.3333333333332</c:v>
                </c:pt>
                <c:pt idx="6">
                  <c:v>292.5</c:v>
                </c:pt>
                <c:pt idx="7">
                  <c:v>123.75</c:v>
                </c:pt>
              </c:numCache>
            </c:numRef>
          </c:val>
          <c:smooth val="0"/>
        </c:ser>
        <c:ser>
          <c:idx val="5"/>
          <c:order val="5"/>
          <c:tx>
            <c:v>3A6</c:v>
          </c:tx>
          <c:val>
            <c:numRef>
              <c:f>(density!$B$20,density!$D$20,density!$F$20,density!$H$20,density!$J$20,density!$L$20,density!$N$20,density!$P$20)</c:f>
              <c:numCache>
                <c:formatCode>General</c:formatCode>
                <c:ptCount val="8"/>
                <c:pt idx="4">
                  <c:v>945.0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0810648"/>
        <c:axId val="554094952"/>
      </c:lineChart>
      <c:catAx>
        <c:axId val="620810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54094952"/>
        <c:crosses val="autoZero"/>
        <c:auto val="1"/>
        <c:lblAlgn val="ctr"/>
        <c:lblOffset val="100"/>
        <c:noMultiLvlLbl val="0"/>
      </c:catAx>
      <c:valAx>
        <c:axId val="554094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208106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total mortality: day 10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total mortality</c:v>
          </c:tx>
          <c:invertIfNegative val="0"/>
          <c:cat>
            <c:strRef>
              <c:f>'May 19'!$D$2:$D$37</c:f>
              <c:strCache>
                <c:ptCount val="36"/>
                <c:pt idx="0">
                  <c:v>3A3</c:v>
                </c:pt>
                <c:pt idx="1">
                  <c:v>3A3</c:v>
                </c:pt>
                <c:pt idx="2">
                  <c:v>3A4</c:v>
                </c:pt>
                <c:pt idx="3">
                  <c:v>3A4</c:v>
                </c:pt>
                <c:pt idx="4">
                  <c:v>3B1</c:v>
                </c:pt>
                <c:pt idx="5">
                  <c:v>3B1</c:v>
                </c:pt>
                <c:pt idx="6">
                  <c:v>3B2</c:v>
                </c:pt>
                <c:pt idx="7">
                  <c:v>3B2</c:v>
                </c:pt>
                <c:pt idx="8">
                  <c:v>3B3</c:v>
                </c:pt>
                <c:pt idx="9">
                  <c:v>3B3</c:v>
                </c:pt>
                <c:pt idx="10">
                  <c:v>3B4</c:v>
                </c:pt>
                <c:pt idx="11">
                  <c:v>3B4</c:v>
                </c:pt>
                <c:pt idx="12">
                  <c:v>6A3</c:v>
                </c:pt>
                <c:pt idx="13">
                  <c:v>6A3</c:v>
                </c:pt>
                <c:pt idx="14">
                  <c:v>6A4</c:v>
                </c:pt>
                <c:pt idx="15">
                  <c:v>6A4</c:v>
                </c:pt>
                <c:pt idx="16">
                  <c:v>6B1</c:v>
                </c:pt>
                <c:pt idx="17">
                  <c:v>6B1</c:v>
                </c:pt>
                <c:pt idx="18">
                  <c:v>6B2</c:v>
                </c:pt>
                <c:pt idx="19">
                  <c:v>6B2</c:v>
                </c:pt>
                <c:pt idx="20">
                  <c:v>6B3</c:v>
                </c:pt>
                <c:pt idx="21">
                  <c:v>6B3</c:v>
                </c:pt>
                <c:pt idx="22">
                  <c:v>6B4</c:v>
                </c:pt>
                <c:pt idx="23">
                  <c:v>6B4</c:v>
                </c:pt>
                <c:pt idx="24">
                  <c:v>1A3</c:v>
                </c:pt>
                <c:pt idx="25">
                  <c:v>1A3</c:v>
                </c:pt>
                <c:pt idx="26">
                  <c:v>1A4</c:v>
                </c:pt>
                <c:pt idx="27">
                  <c:v>1A4</c:v>
                </c:pt>
                <c:pt idx="28">
                  <c:v>1B1</c:v>
                </c:pt>
                <c:pt idx="29">
                  <c:v>1B1</c:v>
                </c:pt>
                <c:pt idx="30">
                  <c:v>1B2</c:v>
                </c:pt>
                <c:pt idx="31">
                  <c:v>1B2</c:v>
                </c:pt>
                <c:pt idx="32">
                  <c:v>1B3</c:v>
                </c:pt>
                <c:pt idx="33">
                  <c:v>1B3</c:v>
                </c:pt>
                <c:pt idx="34">
                  <c:v>1B4</c:v>
                </c:pt>
                <c:pt idx="35">
                  <c:v>1B4</c:v>
                </c:pt>
              </c:strCache>
            </c:strRef>
          </c:cat>
          <c:val>
            <c:numRef>
              <c:f>'May 19'!$T$2:$T$37</c:f>
              <c:numCache>
                <c:formatCode>General</c:formatCode>
                <c:ptCount val="36"/>
                <c:pt idx="0">
                  <c:v>0.192982456140351</c:v>
                </c:pt>
                <c:pt idx="1">
                  <c:v>0.197368421052632</c:v>
                </c:pt>
                <c:pt idx="2">
                  <c:v>0.117647058823529</c:v>
                </c:pt>
                <c:pt idx="3">
                  <c:v>0.166666666666667</c:v>
                </c:pt>
                <c:pt idx="4">
                  <c:v>0.306122448979592</c:v>
                </c:pt>
                <c:pt idx="5">
                  <c:v>0.24</c:v>
                </c:pt>
                <c:pt idx="6">
                  <c:v>0.45</c:v>
                </c:pt>
                <c:pt idx="7">
                  <c:v>0.590909090909091</c:v>
                </c:pt>
                <c:pt idx="8">
                  <c:v>0.242424242424242</c:v>
                </c:pt>
                <c:pt idx="9">
                  <c:v>0.216216216216216</c:v>
                </c:pt>
                <c:pt idx="10">
                  <c:v>0.0</c:v>
                </c:pt>
                <c:pt idx="11">
                  <c:v>0.146341463414634</c:v>
                </c:pt>
                <c:pt idx="12">
                  <c:v>0.176470588235294</c:v>
                </c:pt>
                <c:pt idx="13">
                  <c:v>0.19047619047619</c:v>
                </c:pt>
                <c:pt idx="14">
                  <c:v>0.0810810810810811</c:v>
                </c:pt>
                <c:pt idx="15">
                  <c:v>0.111111111111111</c:v>
                </c:pt>
                <c:pt idx="16">
                  <c:v>0.142857142857143</c:v>
                </c:pt>
                <c:pt idx="17">
                  <c:v>0.136363636363636</c:v>
                </c:pt>
                <c:pt idx="18">
                  <c:v>0.48</c:v>
                </c:pt>
                <c:pt idx="19">
                  <c:v>0.454545454545454</c:v>
                </c:pt>
                <c:pt idx="20">
                  <c:v>0.777777777777778</c:v>
                </c:pt>
                <c:pt idx="21">
                  <c:v>0.875</c:v>
                </c:pt>
                <c:pt idx="22">
                  <c:v>0.25</c:v>
                </c:pt>
                <c:pt idx="23">
                  <c:v>0.375</c:v>
                </c:pt>
                <c:pt idx="24">
                  <c:v>0.032258064516129</c:v>
                </c:pt>
                <c:pt idx="25">
                  <c:v>0.0727272727272727</c:v>
                </c:pt>
                <c:pt idx="26">
                  <c:v>0.0833333333333333</c:v>
                </c:pt>
                <c:pt idx="27">
                  <c:v>0.0666666666666667</c:v>
                </c:pt>
                <c:pt idx="28">
                  <c:v>0.0</c:v>
                </c:pt>
                <c:pt idx="29">
                  <c:v>0.0188679245283019</c:v>
                </c:pt>
                <c:pt idx="30">
                  <c:v>0.0655737704918033</c:v>
                </c:pt>
                <c:pt idx="31">
                  <c:v>0.0704225352112676</c:v>
                </c:pt>
                <c:pt idx="32">
                  <c:v>0.064516129032258</c:v>
                </c:pt>
                <c:pt idx="33">
                  <c:v>0.0714285714285714</c:v>
                </c:pt>
                <c:pt idx="34">
                  <c:v>0.0</c:v>
                </c:pt>
                <c:pt idx="35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09720"/>
        <c:axId val="7212664"/>
      </c:barChart>
      <c:catAx>
        <c:axId val="7209720"/>
        <c:scaling>
          <c:orientation val="minMax"/>
        </c:scaling>
        <c:delete val="0"/>
        <c:axPos val="b"/>
        <c:majorTickMark val="out"/>
        <c:minorTickMark val="none"/>
        <c:tickLblPos val="nextTo"/>
        <c:crossAx val="7212664"/>
        <c:crosses val="autoZero"/>
        <c:auto val="1"/>
        <c:lblAlgn val="ctr"/>
        <c:lblOffset val="100"/>
        <c:noMultiLvlLbl val="0"/>
      </c:catAx>
      <c:valAx>
        <c:axId val="7212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2097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total mortality: day 14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total mortality</c:v>
          </c:tx>
          <c:invertIfNegative val="0"/>
          <c:cat>
            <c:strRef>
              <c:f>'May 23'!$D$2:$D$33</c:f>
              <c:strCache>
                <c:ptCount val="32"/>
                <c:pt idx="0">
                  <c:v>3A3</c:v>
                </c:pt>
                <c:pt idx="1">
                  <c:v>3A3</c:v>
                </c:pt>
                <c:pt idx="2">
                  <c:v>3A5</c:v>
                </c:pt>
                <c:pt idx="3">
                  <c:v>3A5</c:v>
                </c:pt>
                <c:pt idx="4">
                  <c:v>3A6</c:v>
                </c:pt>
                <c:pt idx="5">
                  <c:v>3A6</c:v>
                </c:pt>
                <c:pt idx="6">
                  <c:v>3B3</c:v>
                </c:pt>
                <c:pt idx="7">
                  <c:v>3B3</c:v>
                </c:pt>
                <c:pt idx="8">
                  <c:v>3B5</c:v>
                </c:pt>
                <c:pt idx="9">
                  <c:v>3B5</c:v>
                </c:pt>
                <c:pt idx="10">
                  <c:v>3B6</c:v>
                </c:pt>
                <c:pt idx="11">
                  <c:v>3B6</c:v>
                </c:pt>
                <c:pt idx="12">
                  <c:v>6A3</c:v>
                </c:pt>
                <c:pt idx="13">
                  <c:v>6A3</c:v>
                </c:pt>
                <c:pt idx="14">
                  <c:v>6A5</c:v>
                </c:pt>
                <c:pt idx="15">
                  <c:v>6A5</c:v>
                </c:pt>
                <c:pt idx="16">
                  <c:v>6A6</c:v>
                </c:pt>
                <c:pt idx="17">
                  <c:v>6A6</c:v>
                </c:pt>
                <c:pt idx="18">
                  <c:v>6B3</c:v>
                </c:pt>
                <c:pt idx="19">
                  <c:v>6B3</c:v>
                </c:pt>
                <c:pt idx="20">
                  <c:v>1A3</c:v>
                </c:pt>
                <c:pt idx="21">
                  <c:v>1A3</c:v>
                </c:pt>
                <c:pt idx="22">
                  <c:v>1A5</c:v>
                </c:pt>
                <c:pt idx="23">
                  <c:v>1A5</c:v>
                </c:pt>
                <c:pt idx="24">
                  <c:v>1A6</c:v>
                </c:pt>
                <c:pt idx="25">
                  <c:v>1A6</c:v>
                </c:pt>
                <c:pt idx="26">
                  <c:v>1B3</c:v>
                </c:pt>
                <c:pt idx="27">
                  <c:v>1B3</c:v>
                </c:pt>
                <c:pt idx="28">
                  <c:v>1B5</c:v>
                </c:pt>
                <c:pt idx="29">
                  <c:v>1B5</c:v>
                </c:pt>
                <c:pt idx="30">
                  <c:v>1B6</c:v>
                </c:pt>
                <c:pt idx="31">
                  <c:v>1B6</c:v>
                </c:pt>
              </c:strCache>
            </c:strRef>
          </c:cat>
          <c:val>
            <c:numRef>
              <c:f>'May 23'!$T$2:$T$33</c:f>
              <c:numCache>
                <c:formatCode>General</c:formatCode>
                <c:ptCount val="32"/>
                <c:pt idx="0">
                  <c:v>0.763157894736842</c:v>
                </c:pt>
                <c:pt idx="1">
                  <c:v>0.5875</c:v>
                </c:pt>
                <c:pt idx="2">
                  <c:v>0.674157303370786</c:v>
                </c:pt>
                <c:pt idx="3">
                  <c:v>0.604651162790698</c:v>
                </c:pt>
                <c:pt idx="4">
                  <c:v>0.68</c:v>
                </c:pt>
                <c:pt idx="5">
                  <c:v>0.489795918367347</c:v>
                </c:pt>
                <c:pt idx="6">
                  <c:v>0.577777777777778</c:v>
                </c:pt>
                <c:pt idx="7">
                  <c:v>0.41025641025641</c:v>
                </c:pt>
                <c:pt idx="8">
                  <c:v>0.930232558139535</c:v>
                </c:pt>
                <c:pt idx="9">
                  <c:v>0.76</c:v>
                </c:pt>
                <c:pt idx="10">
                  <c:v>0.428571428571429</c:v>
                </c:pt>
                <c:pt idx="11">
                  <c:v>0.357142857142857</c:v>
                </c:pt>
                <c:pt idx="12">
                  <c:v>0.529411764705882</c:v>
                </c:pt>
                <c:pt idx="13">
                  <c:v>0.461538461538462</c:v>
                </c:pt>
                <c:pt idx="14">
                  <c:v>0.593220338983051</c:v>
                </c:pt>
                <c:pt idx="15">
                  <c:v>0.566037735849057</c:v>
                </c:pt>
                <c:pt idx="16">
                  <c:v>0.477272727272727</c:v>
                </c:pt>
                <c:pt idx="17">
                  <c:v>0.5625</c:v>
                </c:pt>
                <c:pt idx="18">
                  <c:v>0.96969696969697</c:v>
                </c:pt>
                <c:pt idx="19">
                  <c:v>0.833333333333333</c:v>
                </c:pt>
                <c:pt idx="20">
                  <c:v>0.787878787878788</c:v>
                </c:pt>
                <c:pt idx="21">
                  <c:v>0.425</c:v>
                </c:pt>
                <c:pt idx="22">
                  <c:v>0.586206896551724</c:v>
                </c:pt>
                <c:pt idx="23">
                  <c:v>0.434782608695652</c:v>
                </c:pt>
                <c:pt idx="24">
                  <c:v>0.824561403508772</c:v>
                </c:pt>
                <c:pt idx="25">
                  <c:v>0.877551020408163</c:v>
                </c:pt>
                <c:pt idx="26">
                  <c:v>0.217391304347826</c:v>
                </c:pt>
                <c:pt idx="27">
                  <c:v>0.347826086956522</c:v>
                </c:pt>
                <c:pt idx="28">
                  <c:v>0.0</c:v>
                </c:pt>
                <c:pt idx="29">
                  <c:v>0.5</c:v>
                </c:pt>
                <c:pt idx="30">
                  <c:v>0.299065420560748</c:v>
                </c:pt>
                <c:pt idx="31">
                  <c:v>0.173913043478261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4917720"/>
        <c:axId val="620682056"/>
      </c:barChart>
      <c:catAx>
        <c:axId val="624917720"/>
        <c:scaling>
          <c:orientation val="minMax"/>
        </c:scaling>
        <c:delete val="0"/>
        <c:axPos val="b"/>
        <c:majorTickMark val="out"/>
        <c:minorTickMark val="none"/>
        <c:tickLblPos val="nextTo"/>
        <c:crossAx val="620682056"/>
        <c:crosses val="autoZero"/>
        <c:auto val="1"/>
        <c:lblAlgn val="ctr"/>
        <c:lblOffset val="100"/>
        <c:noMultiLvlLbl val="0"/>
      </c:catAx>
      <c:valAx>
        <c:axId val="620682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249177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total mortality: day 18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total mortality</c:v>
          </c:tx>
          <c:invertIfNegative val="0"/>
          <c:cat>
            <c:strRef>
              <c:f>'May 27'!$D$2:$D$35</c:f>
              <c:strCache>
                <c:ptCount val="34"/>
                <c:pt idx="0">
                  <c:v>3B3</c:v>
                </c:pt>
                <c:pt idx="1">
                  <c:v>3B3</c:v>
                </c:pt>
                <c:pt idx="2">
                  <c:v>3B6</c:v>
                </c:pt>
                <c:pt idx="3">
                  <c:v>3B6</c:v>
                </c:pt>
                <c:pt idx="4">
                  <c:v>3B4</c:v>
                </c:pt>
                <c:pt idx="5">
                  <c:v>3B4</c:v>
                </c:pt>
                <c:pt idx="6">
                  <c:v>3B5</c:v>
                </c:pt>
                <c:pt idx="7">
                  <c:v>3B5</c:v>
                </c:pt>
                <c:pt idx="8">
                  <c:v>3A4</c:v>
                </c:pt>
                <c:pt idx="9">
                  <c:v>3A4</c:v>
                </c:pt>
                <c:pt idx="10">
                  <c:v>3A5</c:v>
                </c:pt>
                <c:pt idx="11">
                  <c:v>3A5</c:v>
                </c:pt>
                <c:pt idx="12">
                  <c:v>6B3</c:v>
                </c:pt>
                <c:pt idx="13">
                  <c:v>6B3</c:v>
                </c:pt>
                <c:pt idx="14">
                  <c:v>6B6</c:v>
                </c:pt>
                <c:pt idx="15">
                  <c:v>6B6</c:v>
                </c:pt>
                <c:pt idx="16">
                  <c:v>6B4</c:v>
                </c:pt>
                <c:pt idx="17">
                  <c:v>6B4</c:v>
                </c:pt>
                <c:pt idx="18">
                  <c:v>6A4</c:v>
                </c:pt>
                <c:pt idx="19">
                  <c:v>6A4</c:v>
                </c:pt>
                <c:pt idx="20">
                  <c:v>6A5</c:v>
                </c:pt>
                <c:pt idx="21">
                  <c:v>6A5</c:v>
                </c:pt>
                <c:pt idx="22">
                  <c:v>1B3</c:v>
                </c:pt>
                <c:pt idx="23">
                  <c:v>1B3</c:v>
                </c:pt>
                <c:pt idx="24">
                  <c:v>1B6</c:v>
                </c:pt>
                <c:pt idx="25">
                  <c:v>1B6</c:v>
                </c:pt>
                <c:pt idx="26">
                  <c:v>1B4</c:v>
                </c:pt>
                <c:pt idx="27">
                  <c:v>1B4</c:v>
                </c:pt>
                <c:pt idx="28">
                  <c:v>1B5</c:v>
                </c:pt>
                <c:pt idx="29">
                  <c:v>1B5</c:v>
                </c:pt>
                <c:pt idx="30">
                  <c:v>1A4</c:v>
                </c:pt>
                <c:pt idx="31">
                  <c:v>1A4</c:v>
                </c:pt>
                <c:pt idx="32">
                  <c:v>1A5</c:v>
                </c:pt>
                <c:pt idx="33">
                  <c:v>1A5</c:v>
                </c:pt>
              </c:strCache>
            </c:strRef>
          </c:cat>
          <c:val>
            <c:numRef>
              <c:f>'May 27'!$T$2:$T$35</c:f>
              <c:numCache>
                <c:formatCode>General</c:formatCode>
                <c:ptCount val="34"/>
                <c:pt idx="0">
                  <c:v>0.51063829787234</c:v>
                </c:pt>
                <c:pt idx="1">
                  <c:v>0.415094339622642</c:v>
                </c:pt>
                <c:pt idx="2">
                  <c:v>0.153846153846154</c:v>
                </c:pt>
                <c:pt idx="3">
                  <c:v>0.4</c:v>
                </c:pt>
                <c:pt idx="4">
                  <c:v>0.24</c:v>
                </c:pt>
                <c:pt idx="5">
                  <c:v>0.4</c:v>
                </c:pt>
                <c:pt idx="6">
                  <c:v>0.6875</c:v>
                </c:pt>
                <c:pt idx="7">
                  <c:v>0.844444444444444</c:v>
                </c:pt>
                <c:pt idx="8">
                  <c:v>0.8</c:v>
                </c:pt>
                <c:pt idx="9">
                  <c:v>0.777777777777778</c:v>
                </c:pt>
                <c:pt idx="10">
                  <c:v>0.771084337349398</c:v>
                </c:pt>
                <c:pt idx="11">
                  <c:v>0.666666666666667</c:v>
                </c:pt>
                <c:pt idx="12">
                  <c:v>0.612903225806452</c:v>
                </c:pt>
                <c:pt idx="13">
                  <c:v>1.066666666666667</c:v>
                </c:pt>
                <c:pt idx="14">
                  <c:v>0.905660377358491</c:v>
                </c:pt>
                <c:pt idx="15">
                  <c:v>1.046153846153846</c:v>
                </c:pt>
                <c:pt idx="16">
                  <c:v>0.444444444444444</c:v>
                </c:pt>
                <c:pt idx="17">
                  <c:v>0.352941176470588</c:v>
                </c:pt>
                <c:pt idx="18">
                  <c:v>0.638888888888889</c:v>
                </c:pt>
                <c:pt idx="19">
                  <c:v>0.545454545454545</c:v>
                </c:pt>
                <c:pt idx="20">
                  <c:v>0.451612903225806</c:v>
                </c:pt>
                <c:pt idx="21">
                  <c:v>0.507692307692308</c:v>
                </c:pt>
                <c:pt idx="22">
                  <c:v>0.75</c:v>
                </c:pt>
                <c:pt idx="23">
                  <c:v>0.578947368421053</c:v>
                </c:pt>
                <c:pt idx="24">
                  <c:v>0.84</c:v>
                </c:pt>
                <c:pt idx="25">
                  <c:v>0.666666666666667</c:v>
                </c:pt>
                <c:pt idx="26">
                  <c:v>0.166666666666667</c:v>
                </c:pt>
                <c:pt idx="27">
                  <c:v>0.0</c:v>
                </c:pt>
                <c:pt idx="28">
                  <c:v>0.333333333333333</c:v>
                </c:pt>
                <c:pt idx="29">
                  <c:v>1.5</c:v>
                </c:pt>
                <c:pt idx="30">
                  <c:v>0.223880597014925</c:v>
                </c:pt>
                <c:pt idx="31">
                  <c:v>0.25</c:v>
                </c:pt>
                <c:pt idx="32">
                  <c:v>0.105263157894737</c:v>
                </c:pt>
                <c:pt idx="33">
                  <c:v>0.242424242424242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2612088"/>
        <c:axId val="643711752"/>
      </c:barChart>
      <c:catAx>
        <c:axId val="652612088"/>
        <c:scaling>
          <c:orientation val="minMax"/>
        </c:scaling>
        <c:delete val="0"/>
        <c:axPos val="b"/>
        <c:majorTickMark val="out"/>
        <c:minorTickMark val="none"/>
        <c:tickLblPos val="nextTo"/>
        <c:crossAx val="643711752"/>
        <c:crosses val="autoZero"/>
        <c:auto val="1"/>
        <c:lblAlgn val="ctr"/>
        <c:lblOffset val="100"/>
        <c:noMultiLvlLbl val="0"/>
      </c:catAx>
      <c:valAx>
        <c:axId val="643711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526120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total mortality: day 23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total mortality</c:v>
          </c:tx>
          <c:invertIfNegative val="0"/>
          <c:cat>
            <c:strRef>
              <c:f>'June 1'!$D$2:$D$27</c:f>
              <c:strCache>
                <c:ptCount val="26"/>
                <c:pt idx="0">
                  <c:v>3A4</c:v>
                </c:pt>
                <c:pt idx="1">
                  <c:v>3A4</c:v>
                </c:pt>
                <c:pt idx="2">
                  <c:v>3A5</c:v>
                </c:pt>
                <c:pt idx="3">
                  <c:v>3A5</c:v>
                </c:pt>
                <c:pt idx="4">
                  <c:v>3B4</c:v>
                </c:pt>
                <c:pt idx="5">
                  <c:v>3B4</c:v>
                </c:pt>
                <c:pt idx="6">
                  <c:v>3B4</c:v>
                </c:pt>
                <c:pt idx="7">
                  <c:v>3B4</c:v>
                </c:pt>
                <c:pt idx="8">
                  <c:v>3B5</c:v>
                </c:pt>
                <c:pt idx="9">
                  <c:v>3B5</c:v>
                </c:pt>
                <c:pt idx="10">
                  <c:v>3B5</c:v>
                </c:pt>
                <c:pt idx="11">
                  <c:v>3B5</c:v>
                </c:pt>
                <c:pt idx="12">
                  <c:v>6A4</c:v>
                </c:pt>
                <c:pt idx="13">
                  <c:v>6A4</c:v>
                </c:pt>
                <c:pt idx="14">
                  <c:v>6A5</c:v>
                </c:pt>
                <c:pt idx="15">
                  <c:v>6A5</c:v>
                </c:pt>
                <c:pt idx="16">
                  <c:v>6B4</c:v>
                </c:pt>
                <c:pt idx="17">
                  <c:v>6B4</c:v>
                </c:pt>
                <c:pt idx="18">
                  <c:v>1A4</c:v>
                </c:pt>
                <c:pt idx="19">
                  <c:v>1A4</c:v>
                </c:pt>
                <c:pt idx="20">
                  <c:v>1A5</c:v>
                </c:pt>
                <c:pt idx="21">
                  <c:v>1A5</c:v>
                </c:pt>
                <c:pt idx="22">
                  <c:v>1B4</c:v>
                </c:pt>
                <c:pt idx="23">
                  <c:v>1B4</c:v>
                </c:pt>
                <c:pt idx="24">
                  <c:v>1B5</c:v>
                </c:pt>
                <c:pt idx="25">
                  <c:v>1B5</c:v>
                </c:pt>
              </c:strCache>
            </c:strRef>
          </c:cat>
          <c:val>
            <c:numRef>
              <c:f>'June 1'!$T$2:$T$27</c:f>
              <c:numCache>
                <c:formatCode>General</c:formatCode>
                <c:ptCount val="26"/>
                <c:pt idx="0">
                  <c:v>0.727272727272727</c:v>
                </c:pt>
                <c:pt idx="1">
                  <c:v>0.368421052631579</c:v>
                </c:pt>
                <c:pt idx="2">
                  <c:v>0.840425531914894</c:v>
                </c:pt>
                <c:pt idx="3">
                  <c:v>0.934065934065934</c:v>
                </c:pt>
                <c:pt idx="4">
                  <c:v>0.714285714285714</c:v>
                </c:pt>
                <c:pt idx="5">
                  <c:v>0.428571428571429</c:v>
                </c:pt>
                <c:pt idx="6">
                  <c:v>0.685714285714286</c:v>
                </c:pt>
                <c:pt idx="7">
                  <c:v>0.875</c:v>
                </c:pt>
                <c:pt idx="8">
                  <c:v>1.046875</c:v>
                </c:pt>
                <c:pt idx="9">
                  <c:v>0.87037037037037</c:v>
                </c:pt>
                <c:pt idx="10">
                  <c:v>1.016949152542373</c:v>
                </c:pt>
                <c:pt idx="11">
                  <c:v>0.893617021276596</c:v>
                </c:pt>
                <c:pt idx="12">
                  <c:v>0.62962962962963</c:v>
                </c:pt>
                <c:pt idx="13">
                  <c:v>0.454545454545454</c:v>
                </c:pt>
                <c:pt idx="14">
                  <c:v>0.673469387755102</c:v>
                </c:pt>
                <c:pt idx="15">
                  <c:v>0.620253164556962</c:v>
                </c:pt>
                <c:pt idx="16">
                  <c:v>0.666666666666667</c:v>
                </c:pt>
                <c:pt idx="17">
                  <c:v>2.333333333333333</c:v>
                </c:pt>
                <c:pt idx="18">
                  <c:v>0.636363636363636</c:v>
                </c:pt>
                <c:pt idx="19">
                  <c:v>0.545454545454545</c:v>
                </c:pt>
                <c:pt idx="20">
                  <c:v>0.666666666666667</c:v>
                </c:pt>
                <c:pt idx="21">
                  <c:v>1.2</c:v>
                </c:pt>
                <c:pt idx="22">
                  <c:v>0.0</c:v>
                </c:pt>
                <c:pt idx="23">
                  <c:v>0.0</c:v>
                </c:pt>
                <c:pt idx="24">
                  <c:v>0.75</c:v>
                </c:pt>
                <c:pt idx="25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5893816"/>
        <c:axId val="625702200"/>
      </c:barChart>
      <c:catAx>
        <c:axId val="625893816"/>
        <c:scaling>
          <c:orientation val="minMax"/>
        </c:scaling>
        <c:delete val="0"/>
        <c:axPos val="b"/>
        <c:majorTickMark val="out"/>
        <c:minorTickMark val="none"/>
        <c:tickLblPos val="nextTo"/>
        <c:crossAx val="625702200"/>
        <c:crosses val="autoZero"/>
        <c:auto val="1"/>
        <c:lblAlgn val="ctr"/>
        <c:lblOffset val="100"/>
        <c:noMultiLvlLbl val="0"/>
      </c:catAx>
      <c:valAx>
        <c:axId val="625702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258938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total mortality: day 28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total mortality</c:v>
          </c:tx>
          <c:invertIfNegative val="0"/>
          <c:cat>
            <c:strRef>
              <c:f>'June 6'!$D$2:$D$45</c:f>
              <c:strCache>
                <c:ptCount val="44"/>
                <c:pt idx="0">
                  <c:v>3A4</c:v>
                </c:pt>
                <c:pt idx="1">
                  <c:v>3A4</c:v>
                </c:pt>
                <c:pt idx="2">
                  <c:v>3A4</c:v>
                </c:pt>
                <c:pt idx="3">
                  <c:v>3A4</c:v>
                </c:pt>
                <c:pt idx="4">
                  <c:v>3A5</c:v>
                </c:pt>
                <c:pt idx="5">
                  <c:v>3A5</c:v>
                </c:pt>
                <c:pt idx="6">
                  <c:v>3A5</c:v>
                </c:pt>
                <c:pt idx="7">
                  <c:v>3A5</c:v>
                </c:pt>
                <c:pt idx="8">
                  <c:v>3B4</c:v>
                </c:pt>
                <c:pt idx="9">
                  <c:v>3B4</c:v>
                </c:pt>
                <c:pt idx="10">
                  <c:v>3B4</c:v>
                </c:pt>
                <c:pt idx="11">
                  <c:v>3B4</c:v>
                </c:pt>
                <c:pt idx="12">
                  <c:v>3B5</c:v>
                </c:pt>
                <c:pt idx="13">
                  <c:v>3B5</c:v>
                </c:pt>
                <c:pt idx="14">
                  <c:v>3B5</c:v>
                </c:pt>
                <c:pt idx="15">
                  <c:v>3B5</c:v>
                </c:pt>
                <c:pt idx="16">
                  <c:v>6A4</c:v>
                </c:pt>
                <c:pt idx="17">
                  <c:v>6A4</c:v>
                </c:pt>
                <c:pt idx="18">
                  <c:v>6A4</c:v>
                </c:pt>
                <c:pt idx="19">
                  <c:v>6A4</c:v>
                </c:pt>
                <c:pt idx="20">
                  <c:v>6A5</c:v>
                </c:pt>
                <c:pt idx="21">
                  <c:v>6A5</c:v>
                </c:pt>
                <c:pt idx="22">
                  <c:v>6A5</c:v>
                </c:pt>
                <c:pt idx="23">
                  <c:v>6A5</c:v>
                </c:pt>
                <c:pt idx="24">
                  <c:v>6B4</c:v>
                </c:pt>
                <c:pt idx="25">
                  <c:v>6B4</c:v>
                </c:pt>
                <c:pt idx="26">
                  <c:v>6B4</c:v>
                </c:pt>
                <c:pt idx="27">
                  <c:v>6B4</c:v>
                </c:pt>
                <c:pt idx="28">
                  <c:v>1A4</c:v>
                </c:pt>
                <c:pt idx="29">
                  <c:v>1A4</c:v>
                </c:pt>
                <c:pt idx="30">
                  <c:v>1A4</c:v>
                </c:pt>
                <c:pt idx="31">
                  <c:v>1A4</c:v>
                </c:pt>
                <c:pt idx="32">
                  <c:v>1A5</c:v>
                </c:pt>
                <c:pt idx="33">
                  <c:v>1A5</c:v>
                </c:pt>
                <c:pt idx="34">
                  <c:v>1A5</c:v>
                </c:pt>
                <c:pt idx="35">
                  <c:v>1A5</c:v>
                </c:pt>
                <c:pt idx="36">
                  <c:v>1B4</c:v>
                </c:pt>
                <c:pt idx="37">
                  <c:v>1B4</c:v>
                </c:pt>
                <c:pt idx="38">
                  <c:v>1B4</c:v>
                </c:pt>
                <c:pt idx="39">
                  <c:v>1B4</c:v>
                </c:pt>
                <c:pt idx="40">
                  <c:v>1B5</c:v>
                </c:pt>
                <c:pt idx="41">
                  <c:v>1B5</c:v>
                </c:pt>
                <c:pt idx="42">
                  <c:v>1B5</c:v>
                </c:pt>
                <c:pt idx="43">
                  <c:v>1B5</c:v>
                </c:pt>
              </c:strCache>
            </c:strRef>
          </c:cat>
          <c:val>
            <c:numRef>
              <c:f>'June 6'!$T$2:$T$45</c:f>
              <c:numCache>
                <c:formatCode>General</c:formatCode>
                <c:ptCount val="44"/>
                <c:pt idx="0">
                  <c:v>1.0</c:v>
                </c:pt>
                <c:pt idx="1">
                  <c:v>0.833333333333333</c:v>
                </c:pt>
                <c:pt idx="2">
                  <c:v>1.095238095238095</c:v>
                </c:pt>
                <c:pt idx="3">
                  <c:v>0.733333333333333</c:v>
                </c:pt>
                <c:pt idx="4">
                  <c:v>1.0</c:v>
                </c:pt>
                <c:pt idx="5">
                  <c:v>0.955555555555556</c:v>
                </c:pt>
                <c:pt idx="6">
                  <c:v>0.853658536585366</c:v>
                </c:pt>
                <c:pt idx="7">
                  <c:v>0.761904761904762</c:v>
                </c:pt>
                <c:pt idx="8">
                  <c:v>0.807692307692308</c:v>
                </c:pt>
                <c:pt idx="9">
                  <c:v>0.891891891891892</c:v>
                </c:pt>
                <c:pt idx="10">
                  <c:v>0.678571428571429</c:v>
                </c:pt>
                <c:pt idx="11">
                  <c:v>0.958333333333333</c:v>
                </c:pt>
                <c:pt idx="12">
                  <c:v>0.951219512195122</c:v>
                </c:pt>
                <c:pt idx="13">
                  <c:v>0.704545454545455</c:v>
                </c:pt>
                <c:pt idx="14">
                  <c:v>0.941176470588235</c:v>
                </c:pt>
                <c:pt idx="15">
                  <c:v>1.104166666666667</c:v>
                </c:pt>
                <c:pt idx="16">
                  <c:v>1.0</c:v>
                </c:pt>
                <c:pt idx="17">
                  <c:v>0.742857142857143</c:v>
                </c:pt>
                <c:pt idx="18">
                  <c:v>0.684210526315789</c:v>
                </c:pt>
                <c:pt idx="19">
                  <c:v>0.971428571428571</c:v>
                </c:pt>
                <c:pt idx="20">
                  <c:v>0.813559322033898</c:v>
                </c:pt>
                <c:pt idx="21">
                  <c:v>0.746666666666667</c:v>
                </c:pt>
                <c:pt idx="22">
                  <c:v>0.793103448275862</c:v>
                </c:pt>
                <c:pt idx="23">
                  <c:v>0.788461538461538</c:v>
                </c:pt>
                <c:pt idx="24">
                  <c:v>1.666666666666667</c:v>
                </c:pt>
                <c:pt idx="25">
                  <c:v>1.75</c:v>
                </c:pt>
                <c:pt idx="26">
                  <c:v>0.75</c:v>
                </c:pt>
                <c:pt idx="27">
                  <c:v>0.9</c:v>
                </c:pt>
                <c:pt idx="28">
                  <c:v>0.428571428571429</c:v>
                </c:pt>
                <c:pt idx="29">
                  <c:v>0.416666666666667</c:v>
                </c:pt>
                <c:pt idx="30">
                  <c:v>0.818181818181818</c:v>
                </c:pt>
                <c:pt idx="31">
                  <c:v>0.636363636363636</c:v>
                </c:pt>
                <c:pt idx="32">
                  <c:v>0.0</c:v>
                </c:pt>
                <c:pt idx="33">
                  <c:v>0.6</c:v>
                </c:pt>
                <c:pt idx="34">
                  <c:v>1.0</c:v>
                </c:pt>
                <c:pt idx="35">
                  <c:v>0.571428571428571</c:v>
                </c:pt>
                <c:pt idx="36">
                  <c:v>0.0</c:v>
                </c:pt>
                <c:pt idx="37">
                  <c:v>1.0</c:v>
                </c:pt>
                <c:pt idx="38">
                  <c:v>0.0</c:v>
                </c:pt>
                <c:pt idx="39">
                  <c:v>1.0</c:v>
                </c:pt>
                <c:pt idx="40">
                  <c:v>2.0</c:v>
                </c:pt>
                <c:pt idx="41">
                  <c:v>1.0</c:v>
                </c:pt>
                <c:pt idx="42">
                  <c:v>1.0</c:v>
                </c:pt>
                <c:pt idx="43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7892872"/>
        <c:axId val="639360296"/>
      </c:barChart>
      <c:catAx>
        <c:axId val="647892872"/>
        <c:scaling>
          <c:orientation val="minMax"/>
        </c:scaling>
        <c:delete val="0"/>
        <c:axPos val="b"/>
        <c:majorTickMark val="out"/>
        <c:minorTickMark val="none"/>
        <c:tickLblPos val="nextTo"/>
        <c:crossAx val="639360296"/>
        <c:crosses val="autoZero"/>
        <c:auto val="1"/>
        <c:lblAlgn val="ctr"/>
        <c:lblOffset val="100"/>
        <c:noMultiLvlLbl val="0"/>
      </c:catAx>
      <c:valAx>
        <c:axId val="639360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478928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calcified: day 4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% calcified</c:v>
          </c:tx>
          <c:invertIfNegative val="0"/>
          <c:cat>
            <c:strRef>
              <c:f>'May 13'!$A$2:$A$17</c:f>
              <c:strCache>
                <c:ptCount val="16"/>
                <c:pt idx="0">
                  <c:v>3B1</c:v>
                </c:pt>
                <c:pt idx="1">
                  <c:v>3B1</c:v>
                </c:pt>
                <c:pt idx="2">
                  <c:v>3B2</c:v>
                </c:pt>
                <c:pt idx="3">
                  <c:v>3B2</c:v>
                </c:pt>
                <c:pt idx="4">
                  <c:v>3B3</c:v>
                </c:pt>
                <c:pt idx="5">
                  <c:v>3B3</c:v>
                </c:pt>
                <c:pt idx="6">
                  <c:v>6B1</c:v>
                </c:pt>
                <c:pt idx="7">
                  <c:v>6B1</c:v>
                </c:pt>
                <c:pt idx="8">
                  <c:v>6B2</c:v>
                </c:pt>
                <c:pt idx="9">
                  <c:v>6B2</c:v>
                </c:pt>
                <c:pt idx="10">
                  <c:v>6B3</c:v>
                </c:pt>
                <c:pt idx="11">
                  <c:v>6B3</c:v>
                </c:pt>
                <c:pt idx="12">
                  <c:v>1B1</c:v>
                </c:pt>
                <c:pt idx="13">
                  <c:v>1B1</c:v>
                </c:pt>
                <c:pt idx="14">
                  <c:v>1B2</c:v>
                </c:pt>
                <c:pt idx="15">
                  <c:v>1B2</c:v>
                </c:pt>
              </c:strCache>
            </c:strRef>
          </c:cat>
          <c:val>
            <c:numRef>
              <c:f>'May 13'!$N$2:$N$17</c:f>
              <c:numCache>
                <c:formatCode>General</c:formatCode>
                <c:ptCount val="16"/>
                <c:pt idx="0">
                  <c:v>65.95744680851064</c:v>
                </c:pt>
                <c:pt idx="1">
                  <c:v>48.9795918367347</c:v>
                </c:pt>
                <c:pt idx="2">
                  <c:v>25.0</c:v>
                </c:pt>
                <c:pt idx="3">
                  <c:v>35.71428571428572</c:v>
                </c:pt>
                <c:pt idx="4">
                  <c:v>61.76470588235294</c:v>
                </c:pt>
                <c:pt idx="5">
                  <c:v>45.09803921568628</c:v>
                </c:pt>
                <c:pt idx="6">
                  <c:v>71.42857142857143</c:v>
                </c:pt>
                <c:pt idx="7">
                  <c:v>100.0</c:v>
                </c:pt>
                <c:pt idx="8">
                  <c:v>78.2608695652174</c:v>
                </c:pt>
                <c:pt idx="9">
                  <c:v>72.22222222222221</c:v>
                </c:pt>
                <c:pt idx="10">
                  <c:v>81.25</c:v>
                </c:pt>
                <c:pt idx="11">
                  <c:v>100.0</c:v>
                </c:pt>
                <c:pt idx="14">
                  <c:v>35.18518518518518</c:v>
                </c:pt>
                <c:pt idx="15">
                  <c:v>37.77777777777778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4210840"/>
        <c:axId val="652235960"/>
      </c:barChart>
      <c:catAx>
        <c:axId val="554210840"/>
        <c:scaling>
          <c:orientation val="minMax"/>
        </c:scaling>
        <c:delete val="0"/>
        <c:axPos val="b"/>
        <c:majorTickMark val="out"/>
        <c:minorTickMark val="none"/>
        <c:tickLblPos val="nextTo"/>
        <c:crossAx val="652235960"/>
        <c:crosses val="autoZero"/>
        <c:auto val="1"/>
        <c:lblAlgn val="ctr"/>
        <c:lblOffset val="100"/>
        <c:noMultiLvlLbl val="0"/>
      </c:catAx>
      <c:valAx>
        <c:axId val="652235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542108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calcified: day 7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% calcified</c:v>
          </c:tx>
          <c:invertIfNegative val="0"/>
          <c:cat>
            <c:strRef>
              <c:f>'May 16'!$A$2:$A$37</c:f>
              <c:strCache>
                <c:ptCount val="36"/>
                <c:pt idx="0">
                  <c:v>3A1</c:v>
                </c:pt>
                <c:pt idx="1">
                  <c:v>3A1</c:v>
                </c:pt>
                <c:pt idx="2">
                  <c:v>3A2</c:v>
                </c:pt>
                <c:pt idx="3">
                  <c:v>3A2</c:v>
                </c:pt>
                <c:pt idx="4">
                  <c:v>3A3</c:v>
                </c:pt>
                <c:pt idx="5">
                  <c:v>3A3</c:v>
                </c:pt>
                <c:pt idx="6">
                  <c:v>3B1</c:v>
                </c:pt>
                <c:pt idx="7">
                  <c:v>3B1</c:v>
                </c:pt>
                <c:pt idx="8">
                  <c:v>3B2</c:v>
                </c:pt>
                <c:pt idx="9">
                  <c:v>3B2</c:v>
                </c:pt>
                <c:pt idx="10">
                  <c:v>3B3</c:v>
                </c:pt>
                <c:pt idx="11">
                  <c:v>3B3</c:v>
                </c:pt>
                <c:pt idx="12">
                  <c:v>6A1</c:v>
                </c:pt>
                <c:pt idx="13">
                  <c:v>6A1</c:v>
                </c:pt>
                <c:pt idx="14">
                  <c:v>6A2</c:v>
                </c:pt>
                <c:pt idx="15">
                  <c:v>6A2</c:v>
                </c:pt>
                <c:pt idx="16">
                  <c:v>6A3</c:v>
                </c:pt>
                <c:pt idx="17">
                  <c:v>6A3</c:v>
                </c:pt>
                <c:pt idx="18">
                  <c:v>6B1</c:v>
                </c:pt>
                <c:pt idx="19">
                  <c:v>6B1</c:v>
                </c:pt>
                <c:pt idx="20">
                  <c:v>6B2</c:v>
                </c:pt>
                <c:pt idx="21">
                  <c:v>6B2</c:v>
                </c:pt>
                <c:pt idx="22">
                  <c:v>6B3</c:v>
                </c:pt>
                <c:pt idx="23">
                  <c:v>6B3</c:v>
                </c:pt>
                <c:pt idx="24">
                  <c:v>1A1</c:v>
                </c:pt>
                <c:pt idx="25">
                  <c:v>1A1</c:v>
                </c:pt>
                <c:pt idx="26">
                  <c:v>1A2</c:v>
                </c:pt>
                <c:pt idx="27">
                  <c:v>1A2</c:v>
                </c:pt>
                <c:pt idx="28">
                  <c:v>1A3</c:v>
                </c:pt>
                <c:pt idx="29">
                  <c:v>1A3</c:v>
                </c:pt>
                <c:pt idx="30">
                  <c:v>1B1</c:v>
                </c:pt>
                <c:pt idx="31">
                  <c:v>1B1</c:v>
                </c:pt>
                <c:pt idx="32">
                  <c:v>1B2</c:v>
                </c:pt>
                <c:pt idx="33">
                  <c:v>1B2</c:v>
                </c:pt>
                <c:pt idx="34">
                  <c:v>1B3</c:v>
                </c:pt>
                <c:pt idx="35">
                  <c:v>1B3</c:v>
                </c:pt>
              </c:strCache>
            </c:strRef>
          </c:cat>
          <c:val>
            <c:numRef>
              <c:f>'May 16'!$Q$2:$Q$37</c:f>
              <c:numCache>
                <c:formatCode>General</c:formatCode>
                <c:ptCount val="36"/>
                <c:pt idx="0">
                  <c:v>59.32203389830507</c:v>
                </c:pt>
                <c:pt idx="1">
                  <c:v>69.76744186046511</c:v>
                </c:pt>
                <c:pt idx="2">
                  <c:v>80.8080808080808</c:v>
                </c:pt>
                <c:pt idx="3">
                  <c:v>98.29059829059828</c:v>
                </c:pt>
                <c:pt idx="4">
                  <c:v>81.66666666666667</c:v>
                </c:pt>
                <c:pt idx="5">
                  <c:v>76.66666666666667</c:v>
                </c:pt>
                <c:pt idx="6">
                  <c:v>78.04878048780488</c:v>
                </c:pt>
                <c:pt idx="7">
                  <c:v>80.4878048780488</c:v>
                </c:pt>
                <c:pt idx="8">
                  <c:v>90.47619047619048</c:v>
                </c:pt>
                <c:pt idx="9">
                  <c:v>75.0</c:v>
                </c:pt>
                <c:pt idx="10">
                  <c:v>81.81818181818183</c:v>
                </c:pt>
                <c:pt idx="11">
                  <c:v>91.66666666666665</c:v>
                </c:pt>
                <c:pt idx="12">
                  <c:v>43.75</c:v>
                </c:pt>
                <c:pt idx="13">
                  <c:v>66.66666666666665</c:v>
                </c:pt>
                <c:pt idx="14">
                  <c:v>68.42105263157894</c:v>
                </c:pt>
                <c:pt idx="15">
                  <c:v>86.66666666666667</c:v>
                </c:pt>
                <c:pt idx="16">
                  <c:v>88.23529411764705</c:v>
                </c:pt>
                <c:pt idx="17">
                  <c:v>94.73684210526315</c:v>
                </c:pt>
                <c:pt idx="18">
                  <c:v>92.5925925925926</c:v>
                </c:pt>
                <c:pt idx="19">
                  <c:v>100.0</c:v>
                </c:pt>
                <c:pt idx="20">
                  <c:v>80.0</c:v>
                </c:pt>
                <c:pt idx="21">
                  <c:v>44.44444444444444</c:v>
                </c:pt>
                <c:pt idx="22">
                  <c:v>58.33333333333334</c:v>
                </c:pt>
                <c:pt idx="23">
                  <c:v>77.77777777777779</c:v>
                </c:pt>
                <c:pt idx="24">
                  <c:v>66.66666666666665</c:v>
                </c:pt>
                <c:pt idx="25">
                  <c:v>53.84615384615384</c:v>
                </c:pt>
                <c:pt idx="26">
                  <c:v>61.11111111111111</c:v>
                </c:pt>
                <c:pt idx="27">
                  <c:v>58.33333333333334</c:v>
                </c:pt>
                <c:pt idx="28">
                  <c:v>40.0</c:v>
                </c:pt>
                <c:pt idx="29">
                  <c:v>44.82758620689656</c:v>
                </c:pt>
                <c:pt idx="30">
                  <c:v>44.87179487179488</c:v>
                </c:pt>
                <c:pt idx="31">
                  <c:v>56.92307692307692</c:v>
                </c:pt>
                <c:pt idx="32">
                  <c:v>50.66666666666667</c:v>
                </c:pt>
                <c:pt idx="33">
                  <c:v>43.07692307692308</c:v>
                </c:pt>
                <c:pt idx="34">
                  <c:v>62.96296296296296</c:v>
                </c:pt>
                <c:pt idx="35">
                  <c:v>69.04761904761905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4378008"/>
        <c:axId val="643222744"/>
      </c:barChart>
      <c:catAx>
        <c:axId val="554378008"/>
        <c:scaling>
          <c:orientation val="minMax"/>
        </c:scaling>
        <c:delete val="0"/>
        <c:axPos val="b"/>
        <c:majorTickMark val="out"/>
        <c:minorTickMark val="none"/>
        <c:tickLblPos val="nextTo"/>
        <c:crossAx val="643222744"/>
        <c:crosses val="autoZero"/>
        <c:auto val="1"/>
        <c:lblAlgn val="ctr"/>
        <c:lblOffset val="100"/>
        <c:noMultiLvlLbl val="0"/>
      </c:catAx>
      <c:valAx>
        <c:axId val="643222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543780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calcified: day 10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% calcified</c:v>
          </c:tx>
          <c:invertIfNegative val="0"/>
          <c:cat>
            <c:strRef>
              <c:f>'May 19'!$D$2:$D$37</c:f>
              <c:strCache>
                <c:ptCount val="36"/>
                <c:pt idx="0">
                  <c:v>3A3</c:v>
                </c:pt>
                <c:pt idx="1">
                  <c:v>3A3</c:v>
                </c:pt>
                <c:pt idx="2">
                  <c:v>3A4</c:v>
                </c:pt>
                <c:pt idx="3">
                  <c:v>3A4</c:v>
                </c:pt>
                <c:pt idx="4">
                  <c:v>3B1</c:v>
                </c:pt>
                <c:pt idx="5">
                  <c:v>3B1</c:v>
                </c:pt>
                <c:pt idx="6">
                  <c:v>3B2</c:v>
                </c:pt>
                <c:pt idx="7">
                  <c:v>3B2</c:v>
                </c:pt>
                <c:pt idx="8">
                  <c:v>3B3</c:v>
                </c:pt>
                <c:pt idx="9">
                  <c:v>3B3</c:v>
                </c:pt>
                <c:pt idx="10">
                  <c:v>3B4</c:v>
                </c:pt>
                <c:pt idx="11">
                  <c:v>3B4</c:v>
                </c:pt>
                <c:pt idx="12">
                  <c:v>6A3</c:v>
                </c:pt>
                <c:pt idx="13">
                  <c:v>6A3</c:v>
                </c:pt>
                <c:pt idx="14">
                  <c:v>6A4</c:v>
                </c:pt>
                <c:pt idx="15">
                  <c:v>6A4</c:v>
                </c:pt>
                <c:pt idx="16">
                  <c:v>6B1</c:v>
                </c:pt>
                <c:pt idx="17">
                  <c:v>6B1</c:v>
                </c:pt>
                <c:pt idx="18">
                  <c:v>6B2</c:v>
                </c:pt>
                <c:pt idx="19">
                  <c:v>6B2</c:v>
                </c:pt>
                <c:pt idx="20">
                  <c:v>6B3</c:v>
                </c:pt>
                <c:pt idx="21">
                  <c:v>6B3</c:v>
                </c:pt>
                <c:pt idx="22">
                  <c:v>6B4</c:v>
                </c:pt>
                <c:pt idx="23">
                  <c:v>6B4</c:v>
                </c:pt>
                <c:pt idx="24">
                  <c:v>1A3</c:v>
                </c:pt>
                <c:pt idx="25">
                  <c:v>1A3</c:v>
                </c:pt>
                <c:pt idx="26">
                  <c:v>1A4</c:v>
                </c:pt>
                <c:pt idx="27">
                  <c:v>1A4</c:v>
                </c:pt>
                <c:pt idx="28">
                  <c:v>1B1</c:v>
                </c:pt>
                <c:pt idx="29">
                  <c:v>1B1</c:v>
                </c:pt>
                <c:pt idx="30">
                  <c:v>1B2</c:v>
                </c:pt>
                <c:pt idx="31">
                  <c:v>1B2</c:v>
                </c:pt>
                <c:pt idx="32">
                  <c:v>1B3</c:v>
                </c:pt>
                <c:pt idx="33">
                  <c:v>1B3</c:v>
                </c:pt>
                <c:pt idx="34">
                  <c:v>1B4</c:v>
                </c:pt>
                <c:pt idx="35">
                  <c:v>1B4</c:v>
                </c:pt>
              </c:strCache>
            </c:strRef>
          </c:cat>
          <c:val>
            <c:numRef>
              <c:f>'May 19'!$Q$2:$Q$37</c:f>
              <c:numCache>
                <c:formatCode>General</c:formatCode>
                <c:ptCount val="36"/>
                <c:pt idx="0">
                  <c:v>86.66666666666667</c:v>
                </c:pt>
                <c:pt idx="1">
                  <c:v>81.63265306122448</c:v>
                </c:pt>
                <c:pt idx="2">
                  <c:v>66.66666666666665</c:v>
                </c:pt>
                <c:pt idx="3">
                  <c:v>100.0</c:v>
                </c:pt>
                <c:pt idx="4">
                  <c:v>66.66666666666665</c:v>
                </c:pt>
                <c:pt idx="5">
                  <c:v>83.87096774193548</c:v>
                </c:pt>
                <c:pt idx="6">
                  <c:v>71.42857142857143</c:v>
                </c:pt>
                <c:pt idx="7">
                  <c:v>84.61538461538461</c:v>
                </c:pt>
                <c:pt idx="8">
                  <c:v>78.2608695652174</c:v>
                </c:pt>
                <c:pt idx="9">
                  <c:v>82.14285714285714</c:v>
                </c:pt>
                <c:pt idx="10">
                  <c:v>0.0</c:v>
                </c:pt>
                <c:pt idx="11">
                  <c:v>77.14285714285715</c:v>
                </c:pt>
                <c:pt idx="12">
                  <c:v>80.0</c:v>
                </c:pt>
                <c:pt idx="13">
                  <c:v>100.0</c:v>
                </c:pt>
                <c:pt idx="14">
                  <c:v>74.19354838709677</c:v>
                </c:pt>
                <c:pt idx="15">
                  <c:v>84.21052631578947</c:v>
                </c:pt>
                <c:pt idx="16">
                  <c:v>75.0</c:v>
                </c:pt>
                <c:pt idx="17">
                  <c:v>95.23809523809523</c:v>
                </c:pt>
                <c:pt idx="18">
                  <c:v>80.0</c:v>
                </c:pt>
                <c:pt idx="19">
                  <c:v>100.0</c:v>
                </c:pt>
                <c:pt idx="20">
                  <c:v>80.0</c:v>
                </c:pt>
                <c:pt idx="21">
                  <c:v>83.33333333333334</c:v>
                </c:pt>
                <c:pt idx="22">
                  <c:v>85.7142857142857</c:v>
                </c:pt>
                <c:pt idx="23">
                  <c:v>83.33333333333334</c:v>
                </c:pt>
                <c:pt idx="24">
                  <c:v>51.61290322580645</c:v>
                </c:pt>
                <c:pt idx="25">
                  <c:v>41.50943396226415</c:v>
                </c:pt>
                <c:pt idx="26">
                  <c:v>40.90909090909091</c:v>
                </c:pt>
                <c:pt idx="27">
                  <c:v>80.0</c:v>
                </c:pt>
                <c:pt idx="28">
                  <c:v>18.69918699186992</c:v>
                </c:pt>
                <c:pt idx="29">
                  <c:v>39.62264150943396</c:v>
                </c:pt>
                <c:pt idx="30">
                  <c:v>37.70491803278688</c:v>
                </c:pt>
                <c:pt idx="31">
                  <c:v>35.82089552238806</c:v>
                </c:pt>
                <c:pt idx="32">
                  <c:v>75.86206896551723</c:v>
                </c:pt>
                <c:pt idx="33">
                  <c:v>64.2857142857143</c:v>
                </c:pt>
                <c:pt idx="34">
                  <c:v>6.25</c:v>
                </c:pt>
                <c:pt idx="35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0861128"/>
        <c:axId val="651972152"/>
      </c:barChart>
      <c:catAx>
        <c:axId val="640861128"/>
        <c:scaling>
          <c:orientation val="minMax"/>
        </c:scaling>
        <c:delete val="0"/>
        <c:axPos val="b"/>
        <c:majorTickMark val="out"/>
        <c:minorTickMark val="none"/>
        <c:tickLblPos val="nextTo"/>
        <c:crossAx val="651972152"/>
        <c:crosses val="autoZero"/>
        <c:auto val="1"/>
        <c:lblAlgn val="ctr"/>
        <c:lblOffset val="100"/>
        <c:noMultiLvlLbl val="0"/>
      </c:catAx>
      <c:valAx>
        <c:axId val="651972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408611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calcified: day 14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% calcified</c:v>
          </c:tx>
          <c:invertIfNegative val="0"/>
          <c:cat>
            <c:strRef>
              <c:f>'May 23'!$D$2:$D$33</c:f>
              <c:strCache>
                <c:ptCount val="32"/>
                <c:pt idx="0">
                  <c:v>3A3</c:v>
                </c:pt>
                <c:pt idx="1">
                  <c:v>3A3</c:v>
                </c:pt>
                <c:pt idx="2">
                  <c:v>3A5</c:v>
                </c:pt>
                <c:pt idx="3">
                  <c:v>3A5</c:v>
                </c:pt>
                <c:pt idx="4">
                  <c:v>3A6</c:v>
                </c:pt>
                <c:pt idx="5">
                  <c:v>3A6</c:v>
                </c:pt>
                <c:pt idx="6">
                  <c:v>3B3</c:v>
                </c:pt>
                <c:pt idx="7">
                  <c:v>3B3</c:v>
                </c:pt>
                <c:pt idx="8">
                  <c:v>3B5</c:v>
                </c:pt>
                <c:pt idx="9">
                  <c:v>3B5</c:v>
                </c:pt>
                <c:pt idx="10">
                  <c:v>3B6</c:v>
                </c:pt>
                <c:pt idx="11">
                  <c:v>3B6</c:v>
                </c:pt>
                <c:pt idx="12">
                  <c:v>6A3</c:v>
                </c:pt>
                <c:pt idx="13">
                  <c:v>6A3</c:v>
                </c:pt>
                <c:pt idx="14">
                  <c:v>6A5</c:v>
                </c:pt>
                <c:pt idx="15">
                  <c:v>6A5</c:v>
                </c:pt>
                <c:pt idx="16">
                  <c:v>6A6</c:v>
                </c:pt>
                <c:pt idx="17">
                  <c:v>6A6</c:v>
                </c:pt>
                <c:pt idx="18">
                  <c:v>6B3</c:v>
                </c:pt>
                <c:pt idx="19">
                  <c:v>6B3</c:v>
                </c:pt>
                <c:pt idx="20">
                  <c:v>1A3</c:v>
                </c:pt>
                <c:pt idx="21">
                  <c:v>1A3</c:v>
                </c:pt>
                <c:pt idx="22">
                  <c:v>1A5</c:v>
                </c:pt>
                <c:pt idx="23">
                  <c:v>1A5</c:v>
                </c:pt>
                <c:pt idx="24">
                  <c:v>1A6</c:v>
                </c:pt>
                <c:pt idx="25">
                  <c:v>1A6</c:v>
                </c:pt>
                <c:pt idx="26">
                  <c:v>1B3</c:v>
                </c:pt>
                <c:pt idx="27">
                  <c:v>1B3</c:v>
                </c:pt>
                <c:pt idx="28">
                  <c:v>1B5</c:v>
                </c:pt>
                <c:pt idx="29">
                  <c:v>1B5</c:v>
                </c:pt>
                <c:pt idx="30">
                  <c:v>1B6</c:v>
                </c:pt>
                <c:pt idx="31">
                  <c:v>1B6</c:v>
                </c:pt>
              </c:strCache>
            </c:strRef>
          </c:cat>
          <c:val>
            <c:numRef>
              <c:f>'May 23'!$Q$2:$Q$33</c:f>
              <c:numCache>
                <c:formatCode>General</c:formatCode>
                <c:ptCount val="32"/>
                <c:pt idx="0">
                  <c:v>79.41176470588234</c:v>
                </c:pt>
                <c:pt idx="1">
                  <c:v>94.44444444444444</c:v>
                </c:pt>
                <c:pt idx="2">
                  <c:v>96.0</c:v>
                </c:pt>
                <c:pt idx="3">
                  <c:v>81.25</c:v>
                </c:pt>
                <c:pt idx="4">
                  <c:v>88.23529411764705</c:v>
                </c:pt>
                <c:pt idx="5">
                  <c:v>96.0</c:v>
                </c:pt>
                <c:pt idx="6">
                  <c:v>90.9090909090909</c:v>
                </c:pt>
                <c:pt idx="7">
                  <c:v>100.0</c:v>
                </c:pt>
                <c:pt idx="8">
                  <c:v>100.0</c:v>
                </c:pt>
                <c:pt idx="9">
                  <c:v>85.7142857142857</c:v>
                </c:pt>
                <c:pt idx="10">
                  <c:v>100.0</c:v>
                </c:pt>
                <c:pt idx="11">
                  <c:v>85.7142857142857</c:v>
                </c:pt>
                <c:pt idx="12">
                  <c:v>81.25</c:v>
                </c:pt>
                <c:pt idx="13">
                  <c:v>84.61538461538461</c:v>
                </c:pt>
                <c:pt idx="14">
                  <c:v>96.7741935483871</c:v>
                </c:pt>
                <c:pt idx="15">
                  <c:v>95.83333333333334</c:v>
                </c:pt>
                <c:pt idx="16">
                  <c:v>100.0</c:v>
                </c:pt>
                <c:pt idx="17">
                  <c:v>95.83333333333334</c:v>
                </c:pt>
                <c:pt idx="18">
                  <c:v>80.0</c:v>
                </c:pt>
                <c:pt idx="19">
                  <c:v>50.0</c:v>
                </c:pt>
                <c:pt idx="20">
                  <c:v>83.33333333333334</c:v>
                </c:pt>
                <c:pt idx="21">
                  <c:v>94.11764705882352</c:v>
                </c:pt>
                <c:pt idx="22">
                  <c:v>85.7142857142857</c:v>
                </c:pt>
                <c:pt idx="23">
                  <c:v>50.0</c:v>
                </c:pt>
                <c:pt idx="24">
                  <c:v>81.25</c:v>
                </c:pt>
                <c:pt idx="25">
                  <c:v>88.88888888888889</c:v>
                </c:pt>
                <c:pt idx="26">
                  <c:v>30.55555555555556</c:v>
                </c:pt>
                <c:pt idx="27">
                  <c:v>31.25</c:v>
                </c:pt>
                <c:pt idx="28">
                  <c:v>0.0</c:v>
                </c:pt>
                <c:pt idx="29">
                  <c:v>0.0</c:v>
                </c:pt>
                <c:pt idx="30">
                  <c:v>5.88235294117647</c:v>
                </c:pt>
                <c:pt idx="31">
                  <c:v>11.95652173913044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2643880"/>
        <c:axId val="645399464"/>
      </c:barChart>
      <c:catAx>
        <c:axId val="652643880"/>
        <c:scaling>
          <c:orientation val="minMax"/>
        </c:scaling>
        <c:delete val="0"/>
        <c:axPos val="b"/>
        <c:majorTickMark val="out"/>
        <c:minorTickMark val="none"/>
        <c:tickLblPos val="nextTo"/>
        <c:crossAx val="645399464"/>
        <c:crosses val="autoZero"/>
        <c:auto val="1"/>
        <c:lblAlgn val="ctr"/>
        <c:lblOffset val="100"/>
        <c:noMultiLvlLbl val="0"/>
      </c:catAx>
      <c:valAx>
        <c:axId val="645399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52643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calcified: day 18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% calcified</c:v>
          </c:tx>
          <c:invertIfNegative val="0"/>
          <c:cat>
            <c:strRef>
              <c:f>'May 27'!$D$2:$D$35</c:f>
              <c:strCache>
                <c:ptCount val="34"/>
                <c:pt idx="0">
                  <c:v>3B3</c:v>
                </c:pt>
                <c:pt idx="1">
                  <c:v>3B3</c:v>
                </c:pt>
                <c:pt idx="2">
                  <c:v>3B6</c:v>
                </c:pt>
                <c:pt idx="3">
                  <c:v>3B6</c:v>
                </c:pt>
                <c:pt idx="4">
                  <c:v>3B4</c:v>
                </c:pt>
                <c:pt idx="5">
                  <c:v>3B4</c:v>
                </c:pt>
                <c:pt idx="6">
                  <c:v>3B5</c:v>
                </c:pt>
                <c:pt idx="7">
                  <c:v>3B5</c:v>
                </c:pt>
                <c:pt idx="8">
                  <c:v>3A4</c:v>
                </c:pt>
                <c:pt idx="9">
                  <c:v>3A4</c:v>
                </c:pt>
                <c:pt idx="10">
                  <c:v>3A5</c:v>
                </c:pt>
                <c:pt idx="11">
                  <c:v>3A5</c:v>
                </c:pt>
                <c:pt idx="12">
                  <c:v>6B3</c:v>
                </c:pt>
                <c:pt idx="13">
                  <c:v>6B3</c:v>
                </c:pt>
                <c:pt idx="14">
                  <c:v>6B6</c:v>
                </c:pt>
                <c:pt idx="15">
                  <c:v>6B6</c:v>
                </c:pt>
                <c:pt idx="16">
                  <c:v>6B4</c:v>
                </c:pt>
                <c:pt idx="17">
                  <c:v>6B4</c:v>
                </c:pt>
                <c:pt idx="18">
                  <c:v>6A4</c:v>
                </c:pt>
                <c:pt idx="19">
                  <c:v>6A4</c:v>
                </c:pt>
                <c:pt idx="20">
                  <c:v>6A5</c:v>
                </c:pt>
                <c:pt idx="21">
                  <c:v>6A5</c:v>
                </c:pt>
                <c:pt idx="22">
                  <c:v>1B3</c:v>
                </c:pt>
                <c:pt idx="23">
                  <c:v>1B3</c:v>
                </c:pt>
                <c:pt idx="24">
                  <c:v>1B6</c:v>
                </c:pt>
                <c:pt idx="25">
                  <c:v>1B6</c:v>
                </c:pt>
                <c:pt idx="26">
                  <c:v>1B4</c:v>
                </c:pt>
                <c:pt idx="27">
                  <c:v>1B4</c:v>
                </c:pt>
                <c:pt idx="28">
                  <c:v>1B5</c:v>
                </c:pt>
                <c:pt idx="29">
                  <c:v>1B5</c:v>
                </c:pt>
                <c:pt idx="30">
                  <c:v>1A4</c:v>
                </c:pt>
                <c:pt idx="31">
                  <c:v>1A4</c:v>
                </c:pt>
                <c:pt idx="32">
                  <c:v>1A5</c:v>
                </c:pt>
                <c:pt idx="33">
                  <c:v>1A5</c:v>
                </c:pt>
              </c:strCache>
            </c:strRef>
          </c:cat>
          <c:val>
            <c:numRef>
              <c:f>'May 27'!$Q$2:$Q$35</c:f>
              <c:numCache>
                <c:formatCode>General</c:formatCode>
                <c:ptCount val="34"/>
                <c:pt idx="0">
                  <c:v>91.66666666666665</c:v>
                </c:pt>
                <c:pt idx="1">
                  <c:v>96.96969696969696</c:v>
                </c:pt>
                <c:pt idx="2">
                  <c:v>26.31578947368421</c:v>
                </c:pt>
                <c:pt idx="3">
                  <c:v>100.0</c:v>
                </c:pt>
                <c:pt idx="4">
                  <c:v>75.0</c:v>
                </c:pt>
                <c:pt idx="5">
                  <c:v>86.66666666666667</c:v>
                </c:pt>
                <c:pt idx="6">
                  <c:v>100.0</c:v>
                </c:pt>
                <c:pt idx="7">
                  <c:v>90.9090909090909</c:v>
                </c:pt>
                <c:pt idx="8">
                  <c:v>75.0</c:v>
                </c:pt>
                <c:pt idx="9">
                  <c:v>100.0</c:v>
                </c:pt>
                <c:pt idx="10">
                  <c:v>90.9090909090909</c:v>
                </c:pt>
                <c:pt idx="11">
                  <c:v>100.0</c:v>
                </c:pt>
                <c:pt idx="12">
                  <c:v>71.42857142857143</c:v>
                </c:pt>
                <c:pt idx="13">
                  <c:v>75.0</c:v>
                </c:pt>
                <c:pt idx="14">
                  <c:v>100.0</c:v>
                </c:pt>
                <c:pt idx="15">
                  <c:v>100.0</c:v>
                </c:pt>
                <c:pt idx="16">
                  <c:v>100.0</c:v>
                </c:pt>
                <c:pt idx="17">
                  <c:v>75.0</c:v>
                </c:pt>
                <c:pt idx="18">
                  <c:v>100.0</c:v>
                </c:pt>
                <c:pt idx="19">
                  <c:v>100.0</c:v>
                </c:pt>
                <c:pt idx="20">
                  <c:v>100.0</c:v>
                </c:pt>
                <c:pt idx="21">
                  <c:v>100.0</c:v>
                </c:pt>
                <c:pt idx="22">
                  <c:v>77.77777777777779</c:v>
                </c:pt>
                <c:pt idx="23">
                  <c:v>87.5</c:v>
                </c:pt>
                <c:pt idx="24">
                  <c:v>100.0</c:v>
                </c:pt>
                <c:pt idx="25">
                  <c:v>83.33333333333334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18.18181818181818</c:v>
                </c:pt>
                <c:pt idx="31">
                  <c:v>44.89795918367347</c:v>
                </c:pt>
                <c:pt idx="32">
                  <c:v>11.76470588235294</c:v>
                </c:pt>
                <c:pt idx="33">
                  <c:v>19.23076923076923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7759464"/>
        <c:axId val="646390040"/>
      </c:barChart>
      <c:catAx>
        <c:axId val="627759464"/>
        <c:scaling>
          <c:orientation val="minMax"/>
        </c:scaling>
        <c:delete val="0"/>
        <c:axPos val="b"/>
        <c:majorTickMark val="out"/>
        <c:minorTickMark val="none"/>
        <c:tickLblPos val="nextTo"/>
        <c:crossAx val="646390040"/>
        <c:crosses val="autoZero"/>
        <c:auto val="1"/>
        <c:lblAlgn val="ctr"/>
        <c:lblOffset val="100"/>
        <c:noMultiLvlLbl val="0"/>
      </c:catAx>
      <c:valAx>
        <c:axId val="646390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277594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3B: Live Larvae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3B1</c:v>
          </c:tx>
          <c:cat>
            <c:numRef>
              <c:f>density!$S$8:$S$15</c:f>
              <c:numCache>
                <c:formatCode>General</c:formatCode>
                <c:ptCount val="8"/>
                <c:pt idx="0">
                  <c:v>1.0</c:v>
                </c:pt>
                <c:pt idx="1">
                  <c:v>4.0</c:v>
                </c:pt>
                <c:pt idx="2">
                  <c:v>7.0</c:v>
                </c:pt>
                <c:pt idx="3">
                  <c:v>10.0</c:v>
                </c:pt>
                <c:pt idx="4">
                  <c:v>14.0</c:v>
                </c:pt>
                <c:pt idx="5">
                  <c:v>18.0</c:v>
                </c:pt>
                <c:pt idx="6">
                  <c:v>23.0</c:v>
                </c:pt>
                <c:pt idx="7">
                  <c:v>28.0</c:v>
                </c:pt>
              </c:numCache>
            </c:numRef>
          </c:cat>
          <c:val>
            <c:numRef>
              <c:f>(density!$D$21,density!$F$21,density!$H$21,density!$J$21,density!$L$21,density!$N$21,density!$P$21)</c:f>
              <c:numCache>
                <c:formatCode>General</c:formatCode>
                <c:ptCount val="7"/>
                <c:pt idx="0">
                  <c:v>9000.0</c:v>
                </c:pt>
                <c:pt idx="1">
                  <c:v>3690.0</c:v>
                </c:pt>
                <c:pt idx="2">
                  <c:v>2153.571428571428</c:v>
                </c:pt>
              </c:numCache>
            </c:numRef>
          </c:val>
          <c:smooth val="0"/>
        </c:ser>
        <c:ser>
          <c:idx val="1"/>
          <c:order val="1"/>
          <c:tx>
            <c:v>3B2</c:v>
          </c:tx>
          <c:cat>
            <c:numRef>
              <c:f>density!$S$8:$S$15</c:f>
              <c:numCache>
                <c:formatCode>General</c:formatCode>
                <c:ptCount val="8"/>
                <c:pt idx="0">
                  <c:v>1.0</c:v>
                </c:pt>
                <c:pt idx="1">
                  <c:v>4.0</c:v>
                </c:pt>
                <c:pt idx="2">
                  <c:v>7.0</c:v>
                </c:pt>
                <c:pt idx="3">
                  <c:v>10.0</c:v>
                </c:pt>
                <c:pt idx="4">
                  <c:v>14.0</c:v>
                </c:pt>
                <c:pt idx="5">
                  <c:v>18.0</c:v>
                </c:pt>
                <c:pt idx="6">
                  <c:v>23.0</c:v>
                </c:pt>
                <c:pt idx="7">
                  <c:v>28.0</c:v>
                </c:pt>
              </c:numCache>
            </c:numRef>
          </c:cat>
          <c:val>
            <c:numRef>
              <c:f>(density!$B$22,density!$D$22,density!$F$22,density!$H$22,density!$J$22,density!$L$22,density!$N$22,density!$P$22)</c:f>
              <c:numCache>
                <c:formatCode>General</c:formatCode>
                <c:ptCount val="8"/>
                <c:pt idx="1">
                  <c:v>3187.5</c:v>
                </c:pt>
                <c:pt idx="2">
                  <c:v>1665.0</c:v>
                </c:pt>
                <c:pt idx="3">
                  <c:v>867.8571428571429</c:v>
                </c:pt>
              </c:numCache>
            </c:numRef>
          </c:val>
          <c:smooth val="0"/>
        </c:ser>
        <c:ser>
          <c:idx val="2"/>
          <c:order val="2"/>
          <c:tx>
            <c:v>3B3</c:v>
          </c:tx>
          <c:val>
            <c:numRef>
              <c:f>(density!$B$23,density!$D$23,density!$F$23,density!$H$23,density!$J$23,density!$L$23,density!$N$23,density!$P$23)</c:f>
              <c:numCache>
                <c:formatCode>General</c:formatCode>
                <c:ptCount val="8"/>
                <c:pt idx="1">
                  <c:v>7968.75</c:v>
                </c:pt>
                <c:pt idx="2">
                  <c:v>261</c:v>
                </c:pt>
                <c:pt idx="3">
                  <c:v>1639.285714285714</c:v>
                </c:pt>
                <c:pt idx="4">
                  <c:v>1102.5</c:v>
                </c:pt>
                <c:pt idx="5">
                  <c:v>950.0</c:v>
                </c:pt>
              </c:numCache>
            </c:numRef>
          </c:val>
          <c:smooth val="0"/>
        </c:ser>
        <c:ser>
          <c:idx val="3"/>
          <c:order val="3"/>
          <c:tx>
            <c:v>3B4</c:v>
          </c:tx>
          <c:val>
            <c:numRef>
              <c:f>(density!$B$24,density!$D$24,density!$F$24,density!$H$24,density!$J$24,density!$L$24,density!$N$24,density!$P$24)</c:f>
              <c:numCache>
                <c:formatCode>General</c:formatCode>
                <c:ptCount val="8"/>
                <c:pt idx="3">
                  <c:v>2250.0</c:v>
                </c:pt>
                <c:pt idx="5">
                  <c:v>516.6666666666666</c:v>
                </c:pt>
                <c:pt idx="6">
                  <c:v>161.25</c:v>
                </c:pt>
                <c:pt idx="7">
                  <c:v>56.25</c:v>
                </c:pt>
              </c:numCache>
            </c:numRef>
          </c:val>
          <c:smooth val="0"/>
        </c:ser>
        <c:ser>
          <c:idx val="4"/>
          <c:order val="4"/>
          <c:tx>
            <c:v>3B5</c:v>
          </c:tx>
          <c:val>
            <c:numRef>
              <c:f>(density!$B$25,density!$D$25,density!$F$25,density!$H$25,density!$J$25,density!$L$25,density!$N$25,density!$P$25)</c:f>
              <c:numCache>
                <c:formatCode>General</c:formatCode>
                <c:ptCount val="8"/>
                <c:pt idx="0">
                  <c:v>21000.0</c:v>
                </c:pt>
                <c:pt idx="4">
                  <c:v>225.0</c:v>
                </c:pt>
                <c:pt idx="5">
                  <c:v>300.0</c:v>
                </c:pt>
                <c:pt idx="6">
                  <c:v>131.25</c:v>
                </c:pt>
                <c:pt idx="7">
                  <c:v>41.25</c:v>
                </c:pt>
              </c:numCache>
            </c:numRef>
          </c:val>
          <c:smooth val="0"/>
        </c:ser>
        <c:ser>
          <c:idx val="5"/>
          <c:order val="5"/>
          <c:tx>
            <c:v>3B6</c:v>
          </c:tx>
          <c:val>
            <c:numRef>
              <c:f>(density!$B$26,density!$D$26,density!$F$26,density!$H$26,density!$J$26,density!$L$26,density!$N$26,density!$P$26)</c:f>
              <c:numCache>
                <c:formatCode>General</c:formatCode>
                <c:ptCount val="8"/>
                <c:pt idx="0">
                  <c:v>26166.66666666666</c:v>
                </c:pt>
                <c:pt idx="4">
                  <c:v>810.0</c:v>
                </c:pt>
                <c:pt idx="5">
                  <c:v>483.3333333333334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1683112"/>
        <c:axId val="562680600"/>
      </c:lineChart>
      <c:catAx>
        <c:axId val="621683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62680600"/>
        <c:crosses val="autoZero"/>
        <c:auto val="1"/>
        <c:lblAlgn val="ctr"/>
        <c:lblOffset val="100"/>
        <c:noMultiLvlLbl val="0"/>
      </c:catAx>
      <c:valAx>
        <c:axId val="562680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216831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calcified: day 23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% calcified</c:v>
          </c:tx>
          <c:invertIfNegative val="0"/>
          <c:cat>
            <c:strRef>
              <c:f>'June 1'!$D$2:$D$27</c:f>
              <c:strCache>
                <c:ptCount val="26"/>
                <c:pt idx="0">
                  <c:v>3A4</c:v>
                </c:pt>
                <c:pt idx="1">
                  <c:v>3A4</c:v>
                </c:pt>
                <c:pt idx="2">
                  <c:v>3A5</c:v>
                </c:pt>
                <c:pt idx="3">
                  <c:v>3A5</c:v>
                </c:pt>
                <c:pt idx="4">
                  <c:v>3B4</c:v>
                </c:pt>
                <c:pt idx="5">
                  <c:v>3B4</c:v>
                </c:pt>
                <c:pt idx="6">
                  <c:v>3B4</c:v>
                </c:pt>
                <c:pt idx="7">
                  <c:v>3B4</c:v>
                </c:pt>
                <c:pt idx="8">
                  <c:v>3B5</c:v>
                </c:pt>
                <c:pt idx="9">
                  <c:v>3B5</c:v>
                </c:pt>
                <c:pt idx="10">
                  <c:v>3B5</c:v>
                </c:pt>
                <c:pt idx="11">
                  <c:v>3B5</c:v>
                </c:pt>
                <c:pt idx="12">
                  <c:v>6A4</c:v>
                </c:pt>
                <c:pt idx="13">
                  <c:v>6A4</c:v>
                </c:pt>
                <c:pt idx="14">
                  <c:v>6A5</c:v>
                </c:pt>
                <c:pt idx="15">
                  <c:v>6A5</c:v>
                </c:pt>
                <c:pt idx="16">
                  <c:v>6B4</c:v>
                </c:pt>
                <c:pt idx="17">
                  <c:v>6B4</c:v>
                </c:pt>
                <c:pt idx="18">
                  <c:v>1A4</c:v>
                </c:pt>
                <c:pt idx="19">
                  <c:v>1A4</c:v>
                </c:pt>
                <c:pt idx="20">
                  <c:v>1A5</c:v>
                </c:pt>
                <c:pt idx="21">
                  <c:v>1A5</c:v>
                </c:pt>
                <c:pt idx="22">
                  <c:v>1B4</c:v>
                </c:pt>
                <c:pt idx="23">
                  <c:v>1B4</c:v>
                </c:pt>
                <c:pt idx="24">
                  <c:v>1B5</c:v>
                </c:pt>
                <c:pt idx="25">
                  <c:v>1B5</c:v>
                </c:pt>
              </c:strCache>
            </c:strRef>
          </c:cat>
          <c:val>
            <c:numRef>
              <c:f>'June 1'!$Q$2:$Q$27</c:f>
              <c:numCache>
                <c:formatCode>General</c:formatCode>
                <c:ptCount val="26"/>
                <c:pt idx="0">
                  <c:v>100.0</c:v>
                </c:pt>
                <c:pt idx="1">
                  <c:v>80.0</c:v>
                </c:pt>
                <c:pt idx="2">
                  <c:v>91.66666666666665</c:v>
                </c:pt>
                <c:pt idx="3">
                  <c:v>93.33333333333333</c:v>
                </c:pt>
                <c:pt idx="4">
                  <c:v>100.0</c:v>
                </c:pt>
                <c:pt idx="5">
                  <c:v>94.11764705882352</c:v>
                </c:pt>
                <c:pt idx="6">
                  <c:v>66.66666666666665</c:v>
                </c:pt>
                <c:pt idx="7">
                  <c:v>100.0</c:v>
                </c:pt>
                <c:pt idx="8">
                  <c:v>100.0</c:v>
                </c:pt>
                <c:pt idx="9">
                  <c:v>92.30769230769231</c:v>
                </c:pt>
                <c:pt idx="10">
                  <c:v>100.0</c:v>
                </c:pt>
                <c:pt idx="11">
                  <c:v>100.0</c:v>
                </c:pt>
                <c:pt idx="12">
                  <c:v>87.5</c:v>
                </c:pt>
                <c:pt idx="13">
                  <c:v>92.30769230769231</c:v>
                </c:pt>
                <c:pt idx="14">
                  <c:v>80.0</c:v>
                </c:pt>
                <c:pt idx="15">
                  <c:v>92.0</c:v>
                </c:pt>
                <c:pt idx="16">
                  <c:v>100.0</c:v>
                </c:pt>
                <c:pt idx="17">
                  <c:v>0.0</c:v>
                </c:pt>
                <c:pt idx="18">
                  <c:v>80.0</c:v>
                </c:pt>
                <c:pt idx="19">
                  <c:v>100.0</c:v>
                </c:pt>
                <c:pt idx="20">
                  <c:v>100.0</c:v>
                </c:pt>
                <c:pt idx="21">
                  <c:v>100.0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4604184"/>
        <c:axId val="664065832"/>
      </c:barChart>
      <c:catAx>
        <c:axId val="664604184"/>
        <c:scaling>
          <c:orientation val="minMax"/>
        </c:scaling>
        <c:delete val="0"/>
        <c:axPos val="b"/>
        <c:majorTickMark val="out"/>
        <c:minorTickMark val="none"/>
        <c:tickLblPos val="nextTo"/>
        <c:crossAx val="664065832"/>
        <c:crosses val="autoZero"/>
        <c:auto val="1"/>
        <c:lblAlgn val="ctr"/>
        <c:lblOffset val="100"/>
        <c:noMultiLvlLbl val="0"/>
      </c:catAx>
      <c:valAx>
        <c:axId val="664065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646041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calcified: day 28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% calcified</c:v>
          </c:tx>
          <c:invertIfNegative val="0"/>
          <c:cat>
            <c:strRef>
              <c:f>'June 6'!$D$2:$D$45</c:f>
              <c:strCache>
                <c:ptCount val="44"/>
                <c:pt idx="0">
                  <c:v>3A4</c:v>
                </c:pt>
                <c:pt idx="1">
                  <c:v>3A4</c:v>
                </c:pt>
                <c:pt idx="2">
                  <c:v>3A4</c:v>
                </c:pt>
                <c:pt idx="3">
                  <c:v>3A4</c:v>
                </c:pt>
                <c:pt idx="4">
                  <c:v>3A5</c:v>
                </c:pt>
                <c:pt idx="5">
                  <c:v>3A5</c:v>
                </c:pt>
                <c:pt idx="6">
                  <c:v>3A5</c:v>
                </c:pt>
                <c:pt idx="7">
                  <c:v>3A5</c:v>
                </c:pt>
                <c:pt idx="8">
                  <c:v>3B4</c:v>
                </c:pt>
                <c:pt idx="9">
                  <c:v>3B4</c:v>
                </c:pt>
                <c:pt idx="10">
                  <c:v>3B4</c:v>
                </c:pt>
                <c:pt idx="11">
                  <c:v>3B4</c:v>
                </c:pt>
                <c:pt idx="12">
                  <c:v>3B5</c:v>
                </c:pt>
                <c:pt idx="13">
                  <c:v>3B5</c:v>
                </c:pt>
                <c:pt idx="14">
                  <c:v>3B5</c:v>
                </c:pt>
                <c:pt idx="15">
                  <c:v>3B5</c:v>
                </c:pt>
                <c:pt idx="16">
                  <c:v>6A4</c:v>
                </c:pt>
                <c:pt idx="17">
                  <c:v>6A4</c:v>
                </c:pt>
                <c:pt idx="18">
                  <c:v>6A4</c:v>
                </c:pt>
                <c:pt idx="19">
                  <c:v>6A4</c:v>
                </c:pt>
                <c:pt idx="20">
                  <c:v>6A5</c:v>
                </c:pt>
                <c:pt idx="21">
                  <c:v>6A5</c:v>
                </c:pt>
                <c:pt idx="22">
                  <c:v>6A5</c:v>
                </c:pt>
                <c:pt idx="23">
                  <c:v>6A5</c:v>
                </c:pt>
                <c:pt idx="24">
                  <c:v>6B4</c:v>
                </c:pt>
                <c:pt idx="25">
                  <c:v>6B4</c:v>
                </c:pt>
                <c:pt idx="26">
                  <c:v>6B4</c:v>
                </c:pt>
                <c:pt idx="27">
                  <c:v>6B4</c:v>
                </c:pt>
                <c:pt idx="28">
                  <c:v>1A4</c:v>
                </c:pt>
                <c:pt idx="29">
                  <c:v>1A4</c:v>
                </c:pt>
                <c:pt idx="30">
                  <c:v>1A4</c:v>
                </c:pt>
                <c:pt idx="31">
                  <c:v>1A4</c:v>
                </c:pt>
                <c:pt idx="32">
                  <c:v>1A5</c:v>
                </c:pt>
                <c:pt idx="33">
                  <c:v>1A5</c:v>
                </c:pt>
                <c:pt idx="34">
                  <c:v>1A5</c:v>
                </c:pt>
                <c:pt idx="35">
                  <c:v>1A5</c:v>
                </c:pt>
                <c:pt idx="36">
                  <c:v>1B4</c:v>
                </c:pt>
                <c:pt idx="37">
                  <c:v>1B4</c:v>
                </c:pt>
                <c:pt idx="38">
                  <c:v>1B4</c:v>
                </c:pt>
                <c:pt idx="39">
                  <c:v>1B4</c:v>
                </c:pt>
                <c:pt idx="40">
                  <c:v>1B5</c:v>
                </c:pt>
                <c:pt idx="41">
                  <c:v>1B5</c:v>
                </c:pt>
                <c:pt idx="42">
                  <c:v>1B5</c:v>
                </c:pt>
                <c:pt idx="43">
                  <c:v>1B5</c:v>
                </c:pt>
              </c:strCache>
            </c:strRef>
          </c:cat>
          <c:val>
            <c:numRef>
              <c:f>'June 6'!$Q$2:$Q$45</c:f>
              <c:numCache>
                <c:formatCode>General</c:formatCode>
                <c:ptCount val="44"/>
                <c:pt idx="0">
                  <c:v>0.0</c:v>
                </c:pt>
                <c:pt idx="1">
                  <c:v>100.0</c:v>
                </c:pt>
                <c:pt idx="2">
                  <c:v>100.0</c:v>
                </c:pt>
                <c:pt idx="3">
                  <c:v>50.0</c:v>
                </c:pt>
                <c:pt idx="4">
                  <c:v>88.88888888888889</c:v>
                </c:pt>
                <c:pt idx="5">
                  <c:v>85.7142857142857</c:v>
                </c:pt>
                <c:pt idx="6">
                  <c:v>90.9090909090909</c:v>
                </c:pt>
                <c:pt idx="7">
                  <c:v>100.0</c:v>
                </c:pt>
                <c:pt idx="8">
                  <c:v>100.0</c:v>
                </c:pt>
                <c:pt idx="9">
                  <c:v>100.0</c:v>
                </c:pt>
                <c:pt idx="10">
                  <c:v>100.0</c:v>
                </c:pt>
                <c:pt idx="11">
                  <c:v>0.0</c:v>
                </c:pt>
                <c:pt idx="12">
                  <c:v>100.0</c:v>
                </c:pt>
                <c:pt idx="13">
                  <c:v>50.0</c:v>
                </c:pt>
                <c:pt idx="14">
                  <c:v>100.0</c:v>
                </c:pt>
                <c:pt idx="15">
                  <c:v>100.0</c:v>
                </c:pt>
                <c:pt idx="16">
                  <c:v>83.33333333333334</c:v>
                </c:pt>
                <c:pt idx="17">
                  <c:v>100.0</c:v>
                </c:pt>
                <c:pt idx="18">
                  <c:v>100.0</c:v>
                </c:pt>
                <c:pt idx="19">
                  <c:v>100.0</c:v>
                </c:pt>
                <c:pt idx="20">
                  <c:v>88.88888888888889</c:v>
                </c:pt>
                <c:pt idx="21">
                  <c:v>100.0</c:v>
                </c:pt>
                <c:pt idx="22">
                  <c:v>72.72727272727273</c:v>
                </c:pt>
                <c:pt idx="23">
                  <c:v>66.66666666666665</c:v>
                </c:pt>
                <c:pt idx="24">
                  <c:v>0.0</c:v>
                </c:pt>
                <c:pt idx="25">
                  <c:v>0.0</c:v>
                </c:pt>
                <c:pt idx="26">
                  <c:v>100.0</c:v>
                </c:pt>
                <c:pt idx="27">
                  <c:v>0.0</c:v>
                </c:pt>
                <c:pt idx="28">
                  <c:v>0.0</c:v>
                </c:pt>
                <c:pt idx="29">
                  <c:v>100.0</c:v>
                </c:pt>
                <c:pt idx="30">
                  <c:v>100.0</c:v>
                </c:pt>
                <c:pt idx="31">
                  <c:v>100.0</c:v>
                </c:pt>
                <c:pt idx="32">
                  <c:v>0.0</c:v>
                </c:pt>
                <c:pt idx="33">
                  <c:v>100.0</c:v>
                </c:pt>
                <c:pt idx="34">
                  <c:v>0.0</c:v>
                </c:pt>
                <c:pt idx="35">
                  <c:v>100.0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7729496"/>
        <c:axId val="647732440"/>
      </c:barChart>
      <c:catAx>
        <c:axId val="647729496"/>
        <c:scaling>
          <c:orientation val="minMax"/>
        </c:scaling>
        <c:delete val="0"/>
        <c:axPos val="b"/>
        <c:majorTickMark val="out"/>
        <c:minorTickMark val="none"/>
        <c:tickLblPos val="nextTo"/>
        <c:crossAx val="647732440"/>
        <c:crosses val="autoZero"/>
        <c:auto val="1"/>
        <c:lblAlgn val="ctr"/>
        <c:lblOffset val="100"/>
        <c:noMultiLvlLbl val="0"/>
      </c:catAx>
      <c:valAx>
        <c:axId val="647732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477294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part calcified: day 4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% part calcified</c:v>
          </c:tx>
          <c:invertIfNegative val="0"/>
          <c:cat>
            <c:strRef>
              <c:f>'May 13'!$A$2:$A$17</c:f>
              <c:strCache>
                <c:ptCount val="16"/>
                <c:pt idx="0">
                  <c:v>3B1</c:v>
                </c:pt>
                <c:pt idx="1">
                  <c:v>3B1</c:v>
                </c:pt>
                <c:pt idx="2">
                  <c:v>3B2</c:v>
                </c:pt>
                <c:pt idx="3">
                  <c:v>3B2</c:v>
                </c:pt>
                <c:pt idx="4">
                  <c:v>3B3</c:v>
                </c:pt>
                <c:pt idx="5">
                  <c:v>3B3</c:v>
                </c:pt>
                <c:pt idx="6">
                  <c:v>6B1</c:v>
                </c:pt>
                <c:pt idx="7">
                  <c:v>6B1</c:v>
                </c:pt>
                <c:pt idx="8">
                  <c:v>6B2</c:v>
                </c:pt>
                <c:pt idx="9">
                  <c:v>6B2</c:v>
                </c:pt>
                <c:pt idx="10">
                  <c:v>6B3</c:v>
                </c:pt>
                <c:pt idx="11">
                  <c:v>6B3</c:v>
                </c:pt>
                <c:pt idx="12">
                  <c:v>1B1</c:v>
                </c:pt>
                <c:pt idx="13">
                  <c:v>1B1</c:v>
                </c:pt>
                <c:pt idx="14">
                  <c:v>1B2</c:v>
                </c:pt>
                <c:pt idx="15">
                  <c:v>1B2</c:v>
                </c:pt>
              </c:strCache>
            </c:strRef>
          </c:cat>
          <c:val>
            <c:numRef>
              <c:f>'May 13'!$O$2:$O$17</c:f>
              <c:numCache>
                <c:formatCode>General</c:formatCode>
                <c:ptCount val="16"/>
                <c:pt idx="0">
                  <c:v>19.14893617021277</c:v>
                </c:pt>
                <c:pt idx="1">
                  <c:v>40.81632653061224</c:v>
                </c:pt>
                <c:pt idx="2">
                  <c:v>45.0</c:v>
                </c:pt>
                <c:pt idx="3">
                  <c:v>28.57142857142857</c:v>
                </c:pt>
                <c:pt idx="4">
                  <c:v>26.47058823529412</c:v>
                </c:pt>
                <c:pt idx="5">
                  <c:v>52.94117647058824</c:v>
                </c:pt>
                <c:pt idx="6">
                  <c:v>21.42857142857143</c:v>
                </c:pt>
                <c:pt idx="7">
                  <c:v>0.0</c:v>
                </c:pt>
                <c:pt idx="8">
                  <c:v>17.39130434782609</c:v>
                </c:pt>
                <c:pt idx="9">
                  <c:v>25.0</c:v>
                </c:pt>
                <c:pt idx="10">
                  <c:v>12.5</c:v>
                </c:pt>
                <c:pt idx="11">
                  <c:v>0.0</c:v>
                </c:pt>
                <c:pt idx="14">
                  <c:v>46.2962962962963</c:v>
                </c:pt>
                <c:pt idx="15">
                  <c:v>46.66666666666666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9644472"/>
        <c:axId val="649451560"/>
      </c:barChart>
      <c:catAx>
        <c:axId val="649644472"/>
        <c:scaling>
          <c:orientation val="minMax"/>
        </c:scaling>
        <c:delete val="0"/>
        <c:axPos val="b"/>
        <c:majorTickMark val="out"/>
        <c:minorTickMark val="none"/>
        <c:tickLblPos val="nextTo"/>
        <c:crossAx val="649451560"/>
        <c:crosses val="autoZero"/>
        <c:auto val="1"/>
        <c:lblAlgn val="ctr"/>
        <c:lblOffset val="100"/>
        <c:noMultiLvlLbl val="0"/>
      </c:catAx>
      <c:valAx>
        <c:axId val="649451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496444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part calcified: day 7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% part calcified</c:v>
          </c:tx>
          <c:invertIfNegative val="0"/>
          <c:cat>
            <c:strRef>
              <c:f>'May 16'!$A$2:$A$37</c:f>
              <c:strCache>
                <c:ptCount val="36"/>
                <c:pt idx="0">
                  <c:v>3A1</c:v>
                </c:pt>
                <c:pt idx="1">
                  <c:v>3A1</c:v>
                </c:pt>
                <c:pt idx="2">
                  <c:v>3A2</c:v>
                </c:pt>
                <c:pt idx="3">
                  <c:v>3A2</c:v>
                </c:pt>
                <c:pt idx="4">
                  <c:v>3A3</c:v>
                </c:pt>
                <c:pt idx="5">
                  <c:v>3A3</c:v>
                </c:pt>
                <c:pt idx="6">
                  <c:v>3B1</c:v>
                </c:pt>
                <c:pt idx="7">
                  <c:v>3B1</c:v>
                </c:pt>
                <c:pt idx="8">
                  <c:v>3B2</c:v>
                </c:pt>
                <c:pt idx="9">
                  <c:v>3B2</c:v>
                </c:pt>
                <c:pt idx="10">
                  <c:v>3B3</c:v>
                </c:pt>
                <c:pt idx="11">
                  <c:v>3B3</c:v>
                </c:pt>
                <c:pt idx="12">
                  <c:v>6A1</c:v>
                </c:pt>
                <c:pt idx="13">
                  <c:v>6A1</c:v>
                </c:pt>
                <c:pt idx="14">
                  <c:v>6A2</c:v>
                </c:pt>
                <c:pt idx="15">
                  <c:v>6A2</c:v>
                </c:pt>
                <c:pt idx="16">
                  <c:v>6A3</c:v>
                </c:pt>
                <c:pt idx="17">
                  <c:v>6A3</c:v>
                </c:pt>
                <c:pt idx="18">
                  <c:v>6B1</c:v>
                </c:pt>
                <c:pt idx="19">
                  <c:v>6B1</c:v>
                </c:pt>
                <c:pt idx="20">
                  <c:v>6B2</c:v>
                </c:pt>
                <c:pt idx="21">
                  <c:v>6B2</c:v>
                </c:pt>
                <c:pt idx="22">
                  <c:v>6B3</c:v>
                </c:pt>
                <c:pt idx="23">
                  <c:v>6B3</c:v>
                </c:pt>
                <c:pt idx="24">
                  <c:v>1A1</c:v>
                </c:pt>
                <c:pt idx="25">
                  <c:v>1A1</c:v>
                </c:pt>
                <c:pt idx="26">
                  <c:v>1A2</c:v>
                </c:pt>
                <c:pt idx="27">
                  <c:v>1A2</c:v>
                </c:pt>
                <c:pt idx="28">
                  <c:v>1A3</c:v>
                </c:pt>
                <c:pt idx="29">
                  <c:v>1A3</c:v>
                </c:pt>
                <c:pt idx="30">
                  <c:v>1B1</c:v>
                </c:pt>
                <c:pt idx="31">
                  <c:v>1B1</c:v>
                </c:pt>
                <c:pt idx="32">
                  <c:v>1B2</c:v>
                </c:pt>
                <c:pt idx="33">
                  <c:v>1B2</c:v>
                </c:pt>
                <c:pt idx="34">
                  <c:v>1B3</c:v>
                </c:pt>
                <c:pt idx="35">
                  <c:v>1B3</c:v>
                </c:pt>
              </c:strCache>
            </c:strRef>
          </c:cat>
          <c:val>
            <c:numRef>
              <c:f>'May 16'!$R$2:$R$37</c:f>
              <c:numCache>
                <c:formatCode>General</c:formatCode>
                <c:ptCount val="36"/>
                <c:pt idx="0">
                  <c:v>40.67796610169492</c:v>
                </c:pt>
                <c:pt idx="1">
                  <c:v>30.23255813953488</c:v>
                </c:pt>
                <c:pt idx="2">
                  <c:v>18.18181818181818</c:v>
                </c:pt>
                <c:pt idx="3">
                  <c:v>1.709401709401709</c:v>
                </c:pt>
                <c:pt idx="4">
                  <c:v>18.33333333333333</c:v>
                </c:pt>
                <c:pt idx="5">
                  <c:v>23.33333333333333</c:v>
                </c:pt>
                <c:pt idx="6">
                  <c:v>21.95121951219512</c:v>
                </c:pt>
                <c:pt idx="7">
                  <c:v>19.51219512195122</c:v>
                </c:pt>
                <c:pt idx="8">
                  <c:v>9.523809523809523</c:v>
                </c:pt>
                <c:pt idx="9">
                  <c:v>25.0</c:v>
                </c:pt>
                <c:pt idx="10">
                  <c:v>18.18181818181818</c:v>
                </c:pt>
                <c:pt idx="11">
                  <c:v>8.333333333333332</c:v>
                </c:pt>
                <c:pt idx="12">
                  <c:v>43.75</c:v>
                </c:pt>
                <c:pt idx="13">
                  <c:v>33.33333333333333</c:v>
                </c:pt>
                <c:pt idx="14">
                  <c:v>31.57894736842105</c:v>
                </c:pt>
                <c:pt idx="15">
                  <c:v>13.33333333333333</c:v>
                </c:pt>
                <c:pt idx="16">
                  <c:v>11.76470588235294</c:v>
                </c:pt>
                <c:pt idx="17">
                  <c:v>5.263157894736842</c:v>
                </c:pt>
                <c:pt idx="18">
                  <c:v>3.703703703703703</c:v>
                </c:pt>
                <c:pt idx="19">
                  <c:v>0.0</c:v>
                </c:pt>
                <c:pt idx="20">
                  <c:v>20.0</c:v>
                </c:pt>
                <c:pt idx="21">
                  <c:v>55.55555555555556</c:v>
                </c:pt>
                <c:pt idx="22">
                  <c:v>33.33333333333333</c:v>
                </c:pt>
                <c:pt idx="23">
                  <c:v>22.22222222222222</c:v>
                </c:pt>
                <c:pt idx="24">
                  <c:v>33.33333333333333</c:v>
                </c:pt>
                <c:pt idx="25">
                  <c:v>46.15384615384615</c:v>
                </c:pt>
                <c:pt idx="26">
                  <c:v>38.8888888888889</c:v>
                </c:pt>
                <c:pt idx="27">
                  <c:v>41.66666666666667</c:v>
                </c:pt>
                <c:pt idx="28">
                  <c:v>60.0</c:v>
                </c:pt>
                <c:pt idx="29">
                  <c:v>51.72413793103448</c:v>
                </c:pt>
                <c:pt idx="30">
                  <c:v>42.30769230769231</c:v>
                </c:pt>
                <c:pt idx="31">
                  <c:v>43.07692307692308</c:v>
                </c:pt>
                <c:pt idx="32">
                  <c:v>48.0</c:v>
                </c:pt>
                <c:pt idx="33">
                  <c:v>55.38461538461539</c:v>
                </c:pt>
                <c:pt idx="34">
                  <c:v>35.18518518518518</c:v>
                </c:pt>
                <c:pt idx="35">
                  <c:v>28.57142857142857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3046136"/>
        <c:axId val="664189240"/>
      </c:barChart>
      <c:catAx>
        <c:axId val="653046136"/>
        <c:scaling>
          <c:orientation val="minMax"/>
        </c:scaling>
        <c:delete val="0"/>
        <c:axPos val="b"/>
        <c:majorTickMark val="out"/>
        <c:minorTickMark val="none"/>
        <c:tickLblPos val="nextTo"/>
        <c:crossAx val="664189240"/>
        <c:crosses val="autoZero"/>
        <c:auto val="1"/>
        <c:lblAlgn val="ctr"/>
        <c:lblOffset val="100"/>
        <c:noMultiLvlLbl val="0"/>
      </c:catAx>
      <c:valAx>
        <c:axId val="664189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53046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part calcified: day 7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% part calcified</c:v>
          </c:tx>
          <c:invertIfNegative val="0"/>
          <c:cat>
            <c:strRef>
              <c:f>'May 19'!$D$2:$D$37</c:f>
              <c:strCache>
                <c:ptCount val="36"/>
                <c:pt idx="0">
                  <c:v>3A3</c:v>
                </c:pt>
                <c:pt idx="1">
                  <c:v>3A3</c:v>
                </c:pt>
                <c:pt idx="2">
                  <c:v>3A4</c:v>
                </c:pt>
                <c:pt idx="3">
                  <c:v>3A4</c:v>
                </c:pt>
                <c:pt idx="4">
                  <c:v>3B1</c:v>
                </c:pt>
                <c:pt idx="5">
                  <c:v>3B1</c:v>
                </c:pt>
                <c:pt idx="6">
                  <c:v>3B2</c:v>
                </c:pt>
                <c:pt idx="7">
                  <c:v>3B2</c:v>
                </c:pt>
                <c:pt idx="8">
                  <c:v>3B3</c:v>
                </c:pt>
                <c:pt idx="9">
                  <c:v>3B3</c:v>
                </c:pt>
                <c:pt idx="10">
                  <c:v>3B4</c:v>
                </c:pt>
                <c:pt idx="11">
                  <c:v>3B4</c:v>
                </c:pt>
                <c:pt idx="12">
                  <c:v>6A3</c:v>
                </c:pt>
                <c:pt idx="13">
                  <c:v>6A3</c:v>
                </c:pt>
                <c:pt idx="14">
                  <c:v>6A4</c:v>
                </c:pt>
                <c:pt idx="15">
                  <c:v>6A4</c:v>
                </c:pt>
                <c:pt idx="16">
                  <c:v>6B1</c:v>
                </c:pt>
                <c:pt idx="17">
                  <c:v>6B1</c:v>
                </c:pt>
                <c:pt idx="18">
                  <c:v>6B2</c:v>
                </c:pt>
                <c:pt idx="19">
                  <c:v>6B2</c:v>
                </c:pt>
                <c:pt idx="20">
                  <c:v>6B3</c:v>
                </c:pt>
                <c:pt idx="21">
                  <c:v>6B3</c:v>
                </c:pt>
                <c:pt idx="22">
                  <c:v>6B4</c:v>
                </c:pt>
                <c:pt idx="23">
                  <c:v>6B4</c:v>
                </c:pt>
                <c:pt idx="24">
                  <c:v>1A3</c:v>
                </c:pt>
                <c:pt idx="25">
                  <c:v>1A3</c:v>
                </c:pt>
                <c:pt idx="26">
                  <c:v>1A4</c:v>
                </c:pt>
                <c:pt idx="27">
                  <c:v>1A4</c:v>
                </c:pt>
                <c:pt idx="28">
                  <c:v>1B1</c:v>
                </c:pt>
                <c:pt idx="29">
                  <c:v>1B1</c:v>
                </c:pt>
                <c:pt idx="30">
                  <c:v>1B2</c:v>
                </c:pt>
                <c:pt idx="31">
                  <c:v>1B2</c:v>
                </c:pt>
                <c:pt idx="32">
                  <c:v>1B3</c:v>
                </c:pt>
                <c:pt idx="33">
                  <c:v>1B3</c:v>
                </c:pt>
                <c:pt idx="34">
                  <c:v>1B4</c:v>
                </c:pt>
                <c:pt idx="35">
                  <c:v>1B4</c:v>
                </c:pt>
              </c:strCache>
            </c:strRef>
          </c:cat>
          <c:val>
            <c:numRef>
              <c:f>'May 19'!$R$2:$R$37</c:f>
              <c:numCache>
                <c:formatCode>General</c:formatCode>
                <c:ptCount val="36"/>
                <c:pt idx="0">
                  <c:v>13.33333333333333</c:v>
                </c:pt>
                <c:pt idx="1">
                  <c:v>18.36734693877551</c:v>
                </c:pt>
                <c:pt idx="2">
                  <c:v>33.33333333333333</c:v>
                </c:pt>
                <c:pt idx="3">
                  <c:v>0.0</c:v>
                </c:pt>
                <c:pt idx="4">
                  <c:v>30.55555555555556</c:v>
                </c:pt>
                <c:pt idx="5">
                  <c:v>16.12903225806452</c:v>
                </c:pt>
                <c:pt idx="6">
                  <c:v>21.42857142857143</c:v>
                </c:pt>
                <c:pt idx="7">
                  <c:v>15.38461538461538</c:v>
                </c:pt>
                <c:pt idx="8">
                  <c:v>17.39130434782609</c:v>
                </c:pt>
                <c:pt idx="9">
                  <c:v>17.85714285714286</c:v>
                </c:pt>
                <c:pt idx="10">
                  <c:v>0.0</c:v>
                </c:pt>
                <c:pt idx="11">
                  <c:v>22.85714285714286</c:v>
                </c:pt>
                <c:pt idx="12">
                  <c:v>20.0</c:v>
                </c:pt>
                <c:pt idx="13">
                  <c:v>0.0</c:v>
                </c:pt>
                <c:pt idx="14">
                  <c:v>25.80645161290322</c:v>
                </c:pt>
                <c:pt idx="15">
                  <c:v>15.78947368421053</c:v>
                </c:pt>
                <c:pt idx="16">
                  <c:v>25.0</c:v>
                </c:pt>
                <c:pt idx="17">
                  <c:v>4.761904761904762</c:v>
                </c:pt>
                <c:pt idx="18">
                  <c:v>13.33333333333333</c:v>
                </c:pt>
                <c:pt idx="19">
                  <c:v>0.0</c:v>
                </c:pt>
                <c:pt idx="20">
                  <c:v>20.0</c:v>
                </c:pt>
                <c:pt idx="21">
                  <c:v>16.66666666666666</c:v>
                </c:pt>
                <c:pt idx="22">
                  <c:v>14.28571428571428</c:v>
                </c:pt>
                <c:pt idx="23">
                  <c:v>16.66666666666666</c:v>
                </c:pt>
                <c:pt idx="24">
                  <c:v>45.16129032258064</c:v>
                </c:pt>
                <c:pt idx="25">
                  <c:v>54.71698113207547</c:v>
                </c:pt>
                <c:pt idx="26">
                  <c:v>59.0909090909091</c:v>
                </c:pt>
                <c:pt idx="27">
                  <c:v>20.0</c:v>
                </c:pt>
                <c:pt idx="28">
                  <c:v>27.64227642276423</c:v>
                </c:pt>
                <c:pt idx="29">
                  <c:v>20.75471698113208</c:v>
                </c:pt>
                <c:pt idx="30">
                  <c:v>34.42622950819672</c:v>
                </c:pt>
                <c:pt idx="31">
                  <c:v>26.86567164179105</c:v>
                </c:pt>
                <c:pt idx="32">
                  <c:v>17.24137931034483</c:v>
                </c:pt>
                <c:pt idx="33">
                  <c:v>23.80952380952381</c:v>
                </c:pt>
                <c:pt idx="34">
                  <c:v>43.75</c:v>
                </c:pt>
                <c:pt idx="35">
                  <c:v>33.33333333333333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8048744"/>
        <c:axId val="646016168"/>
      </c:barChart>
      <c:catAx>
        <c:axId val="648048744"/>
        <c:scaling>
          <c:orientation val="minMax"/>
        </c:scaling>
        <c:delete val="0"/>
        <c:axPos val="b"/>
        <c:majorTickMark val="out"/>
        <c:minorTickMark val="none"/>
        <c:tickLblPos val="nextTo"/>
        <c:crossAx val="646016168"/>
        <c:crosses val="autoZero"/>
        <c:auto val="1"/>
        <c:lblAlgn val="ctr"/>
        <c:lblOffset val="100"/>
        <c:noMultiLvlLbl val="0"/>
      </c:catAx>
      <c:valAx>
        <c:axId val="646016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480487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part calcified: day 14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% part calcified</c:v>
          </c:tx>
          <c:invertIfNegative val="0"/>
          <c:cat>
            <c:strRef>
              <c:f>'May 23'!$D$2:$D$33</c:f>
              <c:strCache>
                <c:ptCount val="32"/>
                <c:pt idx="0">
                  <c:v>3A3</c:v>
                </c:pt>
                <c:pt idx="1">
                  <c:v>3A3</c:v>
                </c:pt>
                <c:pt idx="2">
                  <c:v>3A5</c:v>
                </c:pt>
                <c:pt idx="3">
                  <c:v>3A5</c:v>
                </c:pt>
                <c:pt idx="4">
                  <c:v>3A6</c:v>
                </c:pt>
                <c:pt idx="5">
                  <c:v>3A6</c:v>
                </c:pt>
                <c:pt idx="6">
                  <c:v>3B3</c:v>
                </c:pt>
                <c:pt idx="7">
                  <c:v>3B3</c:v>
                </c:pt>
                <c:pt idx="8">
                  <c:v>3B5</c:v>
                </c:pt>
                <c:pt idx="9">
                  <c:v>3B5</c:v>
                </c:pt>
                <c:pt idx="10">
                  <c:v>3B6</c:v>
                </c:pt>
                <c:pt idx="11">
                  <c:v>3B6</c:v>
                </c:pt>
                <c:pt idx="12">
                  <c:v>6A3</c:v>
                </c:pt>
                <c:pt idx="13">
                  <c:v>6A3</c:v>
                </c:pt>
                <c:pt idx="14">
                  <c:v>6A5</c:v>
                </c:pt>
                <c:pt idx="15">
                  <c:v>6A5</c:v>
                </c:pt>
                <c:pt idx="16">
                  <c:v>6A6</c:v>
                </c:pt>
                <c:pt idx="17">
                  <c:v>6A6</c:v>
                </c:pt>
                <c:pt idx="18">
                  <c:v>6B3</c:v>
                </c:pt>
                <c:pt idx="19">
                  <c:v>6B3</c:v>
                </c:pt>
                <c:pt idx="20">
                  <c:v>1A3</c:v>
                </c:pt>
                <c:pt idx="21">
                  <c:v>1A3</c:v>
                </c:pt>
                <c:pt idx="22">
                  <c:v>1A5</c:v>
                </c:pt>
                <c:pt idx="23">
                  <c:v>1A5</c:v>
                </c:pt>
                <c:pt idx="24">
                  <c:v>1A6</c:v>
                </c:pt>
                <c:pt idx="25">
                  <c:v>1A6</c:v>
                </c:pt>
                <c:pt idx="26">
                  <c:v>1B3</c:v>
                </c:pt>
                <c:pt idx="27">
                  <c:v>1B3</c:v>
                </c:pt>
                <c:pt idx="28">
                  <c:v>1B5</c:v>
                </c:pt>
                <c:pt idx="29">
                  <c:v>1B5</c:v>
                </c:pt>
                <c:pt idx="30">
                  <c:v>1B6</c:v>
                </c:pt>
                <c:pt idx="31">
                  <c:v>1B6</c:v>
                </c:pt>
              </c:strCache>
            </c:strRef>
          </c:cat>
          <c:val>
            <c:numRef>
              <c:f>'May 23'!$R$2:$R$33</c:f>
              <c:numCache>
                <c:formatCode>General</c:formatCode>
                <c:ptCount val="32"/>
                <c:pt idx="0">
                  <c:v>20.58823529411764</c:v>
                </c:pt>
                <c:pt idx="1">
                  <c:v>5.555555555555555</c:v>
                </c:pt>
                <c:pt idx="2">
                  <c:v>4.0</c:v>
                </c:pt>
                <c:pt idx="3">
                  <c:v>18.75</c:v>
                </c:pt>
                <c:pt idx="4">
                  <c:v>11.76470588235294</c:v>
                </c:pt>
                <c:pt idx="5">
                  <c:v>4.0</c:v>
                </c:pt>
                <c:pt idx="6">
                  <c:v>9.09090909090909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14.28571428571428</c:v>
                </c:pt>
                <c:pt idx="12">
                  <c:v>12.5</c:v>
                </c:pt>
                <c:pt idx="13">
                  <c:v>7.692307692307692</c:v>
                </c:pt>
                <c:pt idx="14">
                  <c:v>3.225806451612903</c:v>
                </c:pt>
                <c:pt idx="15">
                  <c:v>4.166666666666666</c:v>
                </c:pt>
                <c:pt idx="16">
                  <c:v>0.0</c:v>
                </c:pt>
                <c:pt idx="17">
                  <c:v>4.166666666666666</c:v>
                </c:pt>
                <c:pt idx="18">
                  <c:v>0.0</c:v>
                </c:pt>
                <c:pt idx="19">
                  <c:v>0.0</c:v>
                </c:pt>
                <c:pt idx="20">
                  <c:v>5.555555555555555</c:v>
                </c:pt>
                <c:pt idx="21">
                  <c:v>5.88235294117647</c:v>
                </c:pt>
                <c:pt idx="22">
                  <c:v>14.28571428571428</c:v>
                </c:pt>
                <c:pt idx="23">
                  <c:v>50.0</c:v>
                </c:pt>
                <c:pt idx="24">
                  <c:v>12.5</c:v>
                </c:pt>
                <c:pt idx="25">
                  <c:v>3.703703703703703</c:v>
                </c:pt>
                <c:pt idx="26">
                  <c:v>2.777777777777777</c:v>
                </c:pt>
                <c:pt idx="27">
                  <c:v>12.5</c:v>
                </c:pt>
                <c:pt idx="28">
                  <c:v>0.0</c:v>
                </c:pt>
                <c:pt idx="29">
                  <c:v>100.0</c:v>
                </c:pt>
                <c:pt idx="30">
                  <c:v>5.88235294117647</c:v>
                </c:pt>
                <c:pt idx="31">
                  <c:v>1.08695652173913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6452408"/>
        <c:axId val="646343784"/>
      </c:barChart>
      <c:catAx>
        <c:axId val="646452408"/>
        <c:scaling>
          <c:orientation val="minMax"/>
        </c:scaling>
        <c:delete val="0"/>
        <c:axPos val="b"/>
        <c:majorTickMark val="out"/>
        <c:minorTickMark val="none"/>
        <c:tickLblPos val="nextTo"/>
        <c:crossAx val="646343784"/>
        <c:crosses val="autoZero"/>
        <c:auto val="1"/>
        <c:lblAlgn val="ctr"/>
        <c:lblOffset val="100"/>
        <c:noMultiLvlLbl val="0"/>
      </c:catAx>
      <c:valAx>
        <c:axId val="646343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464524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part. calcified: day 18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% part. calcified</c:v>
          </c:tx>
          <c:invertIfNegative val="0"/>
          <c:cat>
            <c:strRef>
              <c:f>'May 27'!$D$2:$D$35</c:f>
              <c:strCache>
                <c:ptCount val="34"/>
                <c:pt idx="0">
                  <c:v>3B3</c:v>
                </c:pt>
                <c:pt idx="1">
                  <c:v>3B3</c:v>
                </c:pt>
                <c:pt idx="2">
                  <c:v>3B6</c:v>
                </c:pt>
                <c:pt idx="3">
                  <c:v>3B6</c:v>
                </c:pt>
                <c:pt idx="4">
                  <c:v>3B4</c:v>
                </c:pt>
                <c:pt idx="5">
                  <c:v>3B4</c:v>
                </c:pt>
                <c:pt idx="6">
                  <c:v>3B5</c:v>
                </c:pt>
                <c:pt idx="7">
                  <c:v>3B5</c:v>
                </c:pt>
                <c:pt idx="8">
                  <c:v>3A4</c:v>
                </c:pt>
                <c:pt idx="9">
                  <c:v>3A4</c:v>
                </c:pt>
                <c:pt idx="10">
                  <c:v>3A5</c:v>
                </c:pt>
                <c:pt idx="11">
                  <c:v>3A5</c:v>
                </c:pt>
                <c:pt idx="12">
                  <c:v>6B3</c:v>
                </c:pt>
                <c:pt idx="13">
                  <c:v>6B3</c:v>
                </c:pt>
                <c:pt idx="14">
                  <c:v>6B6</c:v>
                </c:pt>
                <c:pt idx="15">
                  <c:v>6B6</c:v>
                </c:pt>
                <c:pt idx="16">
                  <c:v>6B4</c:v>
                </c:pt>
                <c:pt idx="17">
                  <c:v>6B4</c:v>
                </c:pt>
                <c:pt idx="18">
                  <c:v>6A4</c:v>
                </c:pt>
                <c:pt idx="19">
                  <c:v>6A4</c:v>
                </c:pt>
                <c:pt idx="20">
                  <c:v>6A5</c:v>
                </c:pt>
                <c:pt idx="21">
                  <c:v>6A5</c:v>
                </c:pt>
                <c:pt idx="22">
                  <c:v>1B3</c:v>
                </c:pt>
                <c:pt idx="23">
                  <c:v>1B3</c:v>
                </c:pt>
                <c:pt idx="24">
                  <c:v>1B6</c:v>
                </c:pt>
                <c:pt idx="25">
                  <c:v>1B6</c:v>
                </c:pt>
                <c:pt idx="26">
                  <c:v>1B4</c:v>
                </c:pt>
                <c:pt idx="27">
                  <c:v>1B4</c:v>
                </c:pt>
                <c:pt idx="28">
                  <c:v>1B5</c:v>
                </c:pt>
                <c:pt idx="29">
                  <c:v>1B5</c:v>
                </c:pt>
                <c:pt idx="30">
                  <c:v>1A4</c:v>
                </c:pt>
                <c:pt idx="31">
                  <c:v>1A4</c:v>
                </c:pt>
                <c:pt idx="32">
                  <c:v>1A5</c:v>
                </c:pt>
                <c:pt idx="33">
                  <c:v>1A5</c:v>
                </c:pt>
              </c:strCache>
            </c:strRef>
          </c:cat>
          <c:val>
            <c:numRef>
              <c:f>'May 27'!$R$2:$R$35</c:f>
              <c:numCache>
                <c:formatCode>General</c:formatCode>
                <c:ptCount val="34"/>
                <c:pt idx="0">
                  <c:v>8.333333333333332</c:v>
                </c:pt>
                <c:pt idx="1">
                  <c:v>3.03030303030303</c:v>
                </c:pt>
                <c:pt idx="2">
                  <c:v>21.05263157894737</c:v>
                </c:pt>
                <c:pt idx="3">
                  <c:v>0.0</c:v>
                </c:pt>
                <c:pt idx="4">
                  <c:v>18.75</c:v>
                </c:pt>
                <c:pt idx="5">
                  <c:v>6.666666666666667</c:v>
                </c:pt>
                <c:pt idx="6">
                  <c:v>0.0</c:v>
                </c:pt>
                <c:pt idx="7">
                  <c:v>9.09090909090909</c:v>
                </c:pt>
                <c:pt idx="8">
                  <c:v>25.0</c:v>
                </c:pt>
                <c:pt idx="9">
                  <c:v>0.0</c:v>
                </c:pt>
                <c:pt idx="10">
                  <c:v>9.09090909090909</c:v>
                </c:pt>
                <c:pt idx="11">
                  <c:v>0.0</c:v>
                </c:pt>
                <c:pt idx="12">
                  <c:v>0.0</c:v>
                </c:pt>
                <c:pt idx="13">
                  <c:v>25.0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12.5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11.11111111111111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33.33333333333333</c:v>
                </c:pt>
                <c:pt idx="27">
                  <c:v>0.0</c:v>
                </c:pt>
                <c:pt idx="28">
                  <c:v>50.0</c:v>
                </c:pt>
                <c:pt idx="29">
                  <c:v>33.33333333333333</c:v>
                </c:pt>
                <c:pt idx="30">
                  <c:v>7.272727272727272</c:v>
                </c:pt>
                <c:pt idx="31">
                  <c:v>8.16326530612245</c:v>
                </c:pt>
                <c:pt idx="32">
                  <c:v>11.76470588235294</c:v>
                </c:pt>
                <c:pt idx="33">
                  <c:v>3.846153846153846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5773240"/>
        <c:axId val="665723656"/>
      </c:barChart>
      <c:catAx>
        <c:axId val="665773240"/>
        <c:scaling>
          <c:orientation val="minMax"/>
        </c:scaling>
        <c:delete val="0"/>
        <c:axPos val="b"/>
        <c:majorTickMark val="out"/>
        <c:minorTickMark val="none"/>
        <c:tickLblPos val="nextTo"/>
        <c:crossAx val="665723656"/>
        <c:crosses val="autoZero"/>
        <c:auto val="1"/>
        <c:lblAlgn val="ctr"/>
        <c:lblOffset val="100"/>
        <c:noMultiLvlLbl val="0"/>
      </c:catAx>
      <c:valAx>
        <c:axId val="665723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65773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part. calcified: day 23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% part. calcified</c:v>
          </c:tx>
          <c:invertIfNegative val="0"/>
          <c:cat>
            <c:strRef>
              <c:f>'June 1'!$D$2:$D$27</c:f>
              <c:strCache>
                <c:ptCount val="26"/>
                <c:pt idx="0">
                  <c:v>3A4</c:v>
                </c:pt>
                <c:pt idx="1">
                  <c:v>3A4</c:v>
                </c:pt>
                <c:pt idx="2">
                  <c:v>3A5</c:v>
                </c:pt>
                <c:pt idx="3">
                  <c:v>3A5</c:v>
                </c:pt>
                <c:pt idx="4">
                  <c:v>3B4</c:v>
                </c:pt>
                <c:pt idx="5">
                  <c:v>3B4</c:v>
                </c:pt>
                <c:pt idx="6">
                  <c:v>3B4</c:v>
                </c:pt>
                <c:pt idx="7">
                  <c:v>3B4</c:v>
                </c:pt>
                <c:pt idx="8">
                  <c:v>3B5</c:v>
                </c:pt>
                <c:pt idx="9">
                  <c:v>3B5</c:v>
                </c:pt>
                <c:pt idx="10">
                  <c:v>3B5</c:v>
                </c:pt>
                <c:pt idx="11">
                  <c:v>3B5</c:v>
                </c:pt>
                <c:pt idx="12">
                  <c:v>6A4</c:v>
                </c:pt>
                <c:pt idx="13">
                  <c:v>6A4</c:v>
                </c:pt>
                <c:pt idx="14">
                  <c:v>6A5</c:v>
                </c:pt>
                <c:pt idx="15">
                  <c:v>6A5</c:v>
                </c:pt>
                <c:pt idx="16">
                  <c:v>6B4</c:v>
                </c:pt>
                <c:pt idx="17">
                  <c:v>6B4</c:v>
                </c:pt>
                <c:pt idx="18">
                  <c:v>1A4</c:v>
                </c:pt>
                <c:pt idx="19">
                  <c:v>1A4</c:v>
                </c:pt>
                <c:pt idx="20">
                  <c:v>1A5</c:v>
                </c:pt>
                <c:pt idx="21">
                  <c:v>1A5</c:v>
                </c:pt>
                <c:pt idx="22">
                  <c:v>1B4</c:v>
                </c:pt>
                <c:pt idx="23">
                  <c:v>1B4</c:v>
                </c:pt>
                <c:pt idx="24">
                  <c:v>1B5</c:v>
                </c:pt>
                <c:pt idx="25">
                  <c:v>1B5</c:v>
                </c:pt>
              </c:strCache>
            </c:strRef>
          </c:cat>
          <c:val>
            <c:numRef>
              <c:f>'June 1'!$R$2:$R$27</c:f>
              <c:numCache>
                <c:formatCode>General</c:formatCode>
                <c:ptCount val="26"/>
                <c:pt idx="0">
                  <c:v>0.0</c:v>
                </c:pt>
                <c:pt idx="1">
                  <c:v>20.0</c:v>
                </c:pt>
                <c:pt idx="2">
                  <c:v>8.333333333333332</c:v>
                </c:pt>
                <c:pt idx="3">
                  <c:v>6.666666666666667</c:v>
                </c:pt>
                <c:pt idx="4">
                  <c:v>0.0</c:v>
                </c:pt>
                <c:pt idx="5">
                  <c:v>5.88235294117647</c:v>
                </c:pt>
                <c:pt idx="6">
                  <c:v>33.33333333333333</c:v>
                </c:pt>
                <c:pt idx="7">
                  <c:v>0.0</c:v>
                </c:pt>
                <c:pt idx="8">
                  <c:v>0.0</c:v>
                </c:pt>
                <c:pt idx="9">
                  <c:v>7.692307692307692</c:v>
                </c:pt>
                <c:pt idx="10">
                  <c:v>0.0</c:v>
                </c:pt>
                <c:pt idx="11">
                  <c:v>0.0</c:v>
                </c:pt>
                <c:pt idx="12">
                  <c:v>12.5</c:v>
                </c:pt>
                <c:pt idx="13">
                  <c:v>7.692307692307692</c:v>
                </c:pt>
                <c:pt idx="14">
                  <c:v>20.0</c:v>
                </c:pt>
                <c:pt idx="15">
                  <c:v>8.0</c:v>
                </c:pt>
                <c:pt idx="16">
                  <c:v>0.0</c:v>
                </c:pt>
                <c:pt idx="17">
                  <c:v>0.0</c:v>
                </c:pt>
                <c:pt idx="18">
                  <c:v>20.0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5502056"/>
        <c:axId val="640046248"/>
      </c:barChart>
      <c:catAx>
        <c:axId val="685502056"/>
        <c:scaling>
          <c:orientation val="minMax"/>
        </c:scaling>
        <c:delete val="0"/>
        <c:axPos val="b"/>
        <c:majorTickMark val="out"/>
        <c:minorTickMark val="none"/>
        <c:tickLblPos val="nextTo"/>
        <c:crossAx val="640046248"/>
        <c:crosses val="autoZero"/>
        <c:auto val="1"/>
        <c:lblAlgn val="ctr"/>
        <c:lblOffset val="100"/>
        <c:noMultiLvlLbl val="0"/>
      </c:catAx>
      <c:valAx>
        <c:axId val="640046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85502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part. calcified: day 28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% part. calcified</c:v>
          </c:tx>
          <c:invertIfNegative val="0"/>
          <c:cat>
            <c:strRef>
              <c:f>'June 6'!$D$2:$D$45</c:f>
              <c:strCache>
                <c:ptCount val="44"/>
                <c:pt idx="0">
                  <c:v>3A4</c:v>
                </c:pt>
                <c:pt idx="1">
                  <c:v>3A4</c:v>
                </c:pt>
                <c:pt idx="2">
                  <c:v>3A4</c:v>
                </c:pt>
                <c:pt idx="3">
                  <c:v>3A4</c:v>
                </c:pt>
                <c:pt idx="4">
                  <c:v>3A5</c:v>
                </c:pt>
                <c:pt idx="5">
                  <c:v>3A5</c:v>
                </c:pt>
                <c:pt idx="6">
                  <c:v>3A5</c:v>
                </c:pt>
                <c:pt idx="7">
                  <c:v>3A5</c:v>
                </c:pt>
                <c:pt idx="8">
                  <c:v>3B4</c:v>
                </c:pt>
                <c:pt idx="9">
                  <c:v>3B4</c:v>
                </c:pt>
                <c:pt idx="10">
                  <c:v>3B4</c:v>
                </c:pt>
                <c:pt idx="11">
                  <c:v>3B4</c:v>
                </c:pt>
                <c:pt idx="12">
                  <c:v>3B5</c:v>
                </c:pt>
                <c:pt idx="13">
                  <c:v>3B5</c:v>
                </c:pt>
                <c:pt idx="14">
                  <c:v>3B5</c:v>
                </c:pt>
                <c:pt idx="15">
                  <c:v>3B5</c:v>
                </c:pt>
                <c:pt idx="16">
                  <c:v>6A4</c:v>
                </c:pt>
                <c:pt idx="17">
                  <c:v>6A4</c:v>
                </c:pt>
                <c:pt idx="18">
                  <c:v>6A4</c:v>
                </c:pt>
                <c:pt idx="19">
                  <c:v>6A4</c:v>
                </c:pt>
                <c:pt idx="20">
                  <c:v>6A5</c:v>
                </c:pt>
                <c:pt idx="21">
                  <c:v>6A5</c:v>
                </c:pt>
                <c:pt idx="22">
                  <c:v>6A5</c:v>
                </c:pt>
                <c:pt idx="23">
                  <c:v>6A5</c:v>
                </c:pt>
                <c:pt idx="24">
                  <c:v>6B4</c:v>
                </c:pt>
                <c:pt idx="25">
                  <c:v>6B4</c:v>
                </c:pt>
                <c:pt idx="26">
                  <c:v>6B4</c:v>
                </c:pt>
                <c:pt idx="27">
                  <c:v>6B4</c:v>
                </c:pt>
                <c:pt idx="28">
                  <c:v>1A4</c:v>
                </c:pt>
                <c:pt idx="29">
                  <c:v>1A4</c:v>
                </c:pt>
                <c:pt idx="30">
                  <c:v>1A4</c:v>
                </c:pt>
                <c:pt idx="31">
                  <c:v>1A4</c:v>
                </c:pt>
                <c:pt idx="32">
                  <c:v>1A5</c:v>
                </c:pt>
                <c:pt idx="33">
                  <c:v>1A5</c:v>
                </c:pt>
                <c:pt idx="34">
                  <c:v>1A5</c:v>
                </c:pt>
                <c:pt idx="35">
                  <c:v>1A5</c:v>
                </c:pt>
                <c:pt idx="36">
                  <c:v>1B4</c:v>
                </c:pt>
                <c:pt idx="37">
                  <c:v>1B4</c:v>
                </c:pt>
                <c:pt idx="38">
                  <c:v>1B4</c:v>
                </c:pt>
                <c:pt idx="39">
                  <c:v>1B4</c:v>
                </c:pt>
                <c:pt idx="40">
                  <c:v>1B5</c:v>
                </c:pt>
                <c:pt idx="41">
                  <c:v>1B5</c:v>
                </c:pt>
                <c:pt idx="42">
                  <c:v>1B5</c:v>
                </c:pt>
                <c:pt idx="43">
                  <c:v>1B5</c:v>
                </c:pt>
              </c:strCache>
            </c:strRef>
          </c:cat>
          <c:val>
            <c:numRef>
              <c:f>'June 6'!$R$2:$R$45</c:f>
              <c:numCache>
                <c:formatCode>General</c:formatCode>
                <c:ptCount val="44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50.0</c:v>
                </c:pt>
                <c:pt idx="4">
                  <c:v>11.11111111111111</c:v>
                </c:pt>
                <c:pt idx="5">
                  <c:v>14.28571428571428</c:v>
                </c:pt>
                <c:pt idx="6">
                  <c:v>9.09090909090909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100.0</c:v>
                </c:pt>
                <c:pt idx="12">
                  <c:v>0.0</c:v>
                </c:pt>
                <c:pt idx="13">
                  <c:v>50.0</c:v>
                </c:pt>
                <c:pt idx="14">
                  <c:v>0.0</c:v>
                </c:pt>
                <c:pt idx="15">
                  <c:v>0.0</c:v>
                </c:pt>
                <c:pt idx="16">
                  <c:v>16.66666666666666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11.11111111111111</c:v>
                </c:pt>
                <c:pt idx="21">
                  <c:v>0.0</c:v>
                </c:pt>
                <c:pt idx="22">
                  <c:v>27.27272727272727</c:v>
                </c:pt>
                <c:pt idx="23">
                  <c:v>33.33333333333333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9793624"/>
        <c:axId val="649796568"/>
      </c:barChart>
      <c:catAx>
        <c:axId val="649793624"/>
        <c:scaling>
          <c:orientation val="minMax"/>
        </c:scaling>
        <c:delete val="0"/>
        <c:axPos val="b"/>
        <c:majorTickMark val="out"/>
        <c:minorTickMark val="none"/>
        <c:tickLblPos val="nextTo"/>
        <c:crossAx val="649796568"/>
        <c:crosses val="autoZero"/>
        <c:auto val="1"/>
        <c:lblAlgn val="ctr"/>
        <c:lblOffset val="100"/>
        <c:noMultiLvlLbl val="0"/>
      </c:catAx>
      <c:valAx>
        <c:axId val="649796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497936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uncalcified: day 4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% uncalcified</c:v>
          </c:tx>
          <c:invertIfNegative val="0"/>
          <c:cat>
            <c:strRef>
              <c:f>'May 13'!$A$2:$A$17</c:f>
              <c:strCache>
                <c:ptCount val="16"/>
                <c:pt idx="0">
                  <c:v>3B1</c:v>
                </c:pt>
                <c:pt idx="1">
                  <c:v>3B1</c:v>
                </c:pt>
                <c:pt idx="2">
                  <c:v>3B2</c:v>
                </c:pt>
                <c:pt idx="3">
                  <c:v>3B2</c:v>
                </c:pt>
                <c:pt idx="4">
                  <c:v>3B3</c:v>
                </c:pt>
                <c:pt idx="5">
                  <c:v>3B3</c:v>
                </c:pt>
                <c:pt idx="6">
                  <c:v>6B1</c:v>
                </c:pt>
                <c:pt idx="7">
                  <c:v>6B1</c:v>
                </c:pt>
                <c:pt idx="8">
                  <c:v>6B2</c:v>
                </c:pt>
                <c:pt idx="9">
                  <c:v>6B2</c:v>
                </c:pt>
                <c:pt idx="10">
                  <c:v>6B3</c:v>
                </c:pt>
                <c:pt idx="11">
                  <c:v>6B3</c:v>
                </c:pt>
                <c:pt idx="12">
                  <c:v>1B1</c:v>
                </c:pt>
                <c:pt idx="13">
                  <c:v>1B1</c:v>
                </c:pt>
                <c:pt idx="14">
                  <c:v>1B2</c:v>
                </c:pt>
                <c:pt idx="15">
                  <c:v>1B2</c:v>
                </c:pt>
              </c:strCache>
            </c:strRef>
          </c:cat>
          <c:val>
            <c:numRef>
              <c:f>'May 13'!$P$2:$P$17</c:f>
              <c:numCache>
                <c:formatCode>General</c:formatCode>
                <c:ptCount val="16"/>
                <c:pt idx="0">
                  <c:v>14.8936170212766</c:v>
                </c:pt>
                <c:pt idx="1">
                  <c:v>10.20408163265306</c:v>
                </c:pt>
                <c:pt idx="2">
                  <c:v>30.0</c:v>
                </c:pt>
                <c:pt idx="3">
                  <c:v>35.71428571428572</c:v>
                </c:pt>
                <c:pt idx="4">
                  <c:v>11.76470588235294</c:v>
                </c:pt>
                <c:pt idx="5">
                  <c:v>1.96078431372549</c:v>
                </c:pt>
                <c:pt idx="6">
                  <c:v>7.142857142857142</c:v>
                </c:pt>
                <c:pt idx="7">
                  <c:v>0.0</c:v>
                </c:pt>
                <c:pt idx="8">
                  <c:v>4.347826086956521</c:v>
                </c:pt>
                <c:pt idx="9">
                  <c:v>2.777777777777777</c:v>
                </c:pt>
                <c:pt idx="10">
                  <c:v>6.25</c:v>
                </c:pt>
                <c:pt idx="11">
                  <c:v>0.0</c:v>
                </c:pt>
                <c:pt idx="14">
                  <c:v>18.51851851851852</c:v>
                </c:pt>
                <c:pt idx="15">
                  <c:v>15.55555555555556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5923096"/>
        <c:axId val="625926040"/>
      </c:barChart>
      <c:catAx>
        <c:axId val="625923096"/>
        <c:scaling>
          <c:orientation val="minMax"/>
        </c:scaling>
        <c:delete val="0"/>
        <c:axPos val="b"/>
        <c:majorTickMark val="out"/>
        <c:minorTickMark val="none"/>
        <c:tickLblPos val="nextTo"/>
        <c:crossAx val="625926040"/>
        <c:crosses val="autoZero"/>
        <c:auto val="1"/>
        <c:lblAlgn val="ctr"/>
        <c:lblOffset val="100"/>
        <c:noMultiLvlLbl val="0"/>
      </c:catAx>
      <c:valAx>
        <c:axId val="625926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259230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6A:</a:t>
            </a:r>
            <a:r>
              <a:rPr lang="en-US" baseline="0"/>
              <a:t> Live Larvae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6A1</c:v>
          </c:tx>
          <c:cat>
            <c:numRef>
              <c:f>density!$S$8:$S$15</c:f>
              <c:numCache>
                <c:formatCode>General</c:formatCode>
                <c:ptCount val="8"/>
                <c:pt idx="0">
                  <c:v>1.0</c:v>
                </c:pt>
                <c:pt idx="1">
                  <c:v>4.0</c:v>
                </c:pt>
                <c:pt idx="2">
                  <c:v>7.0</c:v>
                </c:pt>
                <c:pt idx="3">
                  <c:v>10.0</c:v>
                </c:pt>
                <c:pt idx="4">
                  <c:v>14.0</c:v>
                </c:pt>
                <c:pt idx="5">
                  <c:v>18.0</c:v>
                </c:pt>
                <c:pt idx="6">
                  <c:v>23.0</c:v>
                </c:pt>
                <c:pt idx="7">
                  <c:v>28.0</c:v>
                </c:pt>
              </c:numCache>
            </c:numRef>
          </c:cat>
          <c:val>
            <c:numRef>
              <c:f>(density!$D$27,density!$F$27,density!$H$27,density!$J$27,density!$L$27,density!$N$27,density!$P$27)</c:f>
              <c:numCache>
                <c:formatCode>General</c:formatCode>
                <c:ptCount val="7"/>
                <c:pt idx="1">
                  <c:v>3375.0</c:v>
                </c:pt>
              </c:numCache>
            </c:numRef>
          </c:val>
          <c:smooth val="0"/>
        </c:ser>
        <c:ser>
          <c:idx val="1"/>
          <c:order val="1"/>
          <c:tx>
            <c:v>6A2</c:v>
          </c:tx>
          <c:val>
            <c:numRef>
              <c:f>(density!$B$28,density!$D$28,density!$F$28,density!$H$28,density!$J$28,density!$L$28,density!$N$28,density!$P$28)</c:f>
              <c:numCache>
                <c:formatCode>General</c:formatCode>
                <c:ptCount val="8"/>
                <c:pt idx="2">
                  <c:v>3060.0</c:v>
                </c:pt>
              </c:numCache>
            </c:numRef>
          </c:val>
          <c:smooth val="0"/>
        </c:ser>
        <c:ser>
          <c:idx val="2"/>
          <c:order val="2"/>
          <c:tx>
            <c:v>6A3</c:v>
          </c:tx>
          <c:val>
            <c:numRef>
              <c:f>(density!$B$29,density!$D$29,density!$F$29,density!$H$29,density!$J$29,density!$L$29,density!$N$29,density!$P$29)</c:f>
              <c:numCache>
                <c:formatCode>General</c:formatCode>
                <c:ptCount val="8"/>
                <c:pt idx="2">
                  <c:v>1620.0</c:v>
                </c:pt>
                <c:pt idx="3">
                  <c:v>1060.714285714286</c:v>
                </c:pt>
                <c:pt idx="4">
                  <c:v>652.5</c:v>
                </c:pt>
              </c:numCache>
            </c:numRef>
          </c:val>
          <c:smooth val="0"/>
        </c:ser>
        <c:ser>
          <c:idx val="3"/>
          <c:order val="3"/>
          <c:tx>
            <c:v>6A4</c:v>
          </c:tx>
          <c:val>
            <c:numRef>
              <c:f>(density!$B$30,density!$D$30,density!$F$30,density!$H$30,density!$J$30,density!$L$30,density!$N$30,density!$P$30)</c:f>
              <c:numCache>
                <c:formatCode>General</c:formatCode>
                <c:ptCount val="8"/>
                <c:pt idx="3">
                  <c:v>1607.142857142857</c:v>
                </c:pt>
                <c:pt idx="5">
                  <c:v>450.0</c:v>
                </c:pt>
                <c:pt idx="6">
                  <c:v>157.5</c:v>
                </c:pt>
                <c:pt idx="7">
                  <c:v>75.0</c:v>
                </c:pt>
              </c:numCache>
            </c:numRef>
          </c:val>
          <c:smooth val="0"/>
        </c:ser>
        <c:ser>
          <c:idx val="4"/>
          <c:order val="4"/>
          <c:tx>
            <c:v>6A5</c:v>
          </c:tx>
          <c:val>
            <c:numRef>
              <c:f>(density!$B$31,density!$D$31,density!$F$31,density!$H$31,density!$J$31,density!$L$31,density!$N$31,density!$P$31)</c:f>
              <c:numCache>
                <c:formatCode>General</c:formatCode>
                <c:ptCount val="8"/>
                <c:pt idx="4">
                  <c:v>1237.5</c:v>
                </c:pt>
                <c:pt idx="5">
                  <c:v>1166.666666666667</c:v>
                </c:pt>
                <c:pt idx="6">
                  <c:v>337.5</c:v>
                </c:pt>
                <c:pt idx="7">
                  <c:v>135.0</c:v>
                </c:pt>
              </c:numCache>
            </c:numRef>
          </c:val>
          <c:smooth val="0"/>
        </c:ser>
        <c:ser>
          <c:idx val="5"/>
          <c:order val="5"/>
          <c:tx>
            <c:v>6A6</c:v>
          </c:tx>
          <c:val>
            <c:numRef>
              <c:f>(density!$B$32,density!$D$32,density!$F$32,density!$H$32,density!$J$32,density!$L$32,density!$N$32,density!$P$32)</c:f>
              <c:numCache>
                <c:formatCode>General</c:formatCode>
                <c:ptCount val="8"/>
                <c:pt idx="4">
                  <c:v>967.5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0787224"/>
        <c:axId val="562925960"/>
      </c:lineChart>
      <c:catAx>
        <c:axId val="620787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62925960"/>
        <c:crosses val="autoZero"/>
        <c:auto val="1"/>
        <c:lblAlgn val="ctr"/>
        <c:lblOffset val="100"/>
        <c:noMultiLvlLbl val="0"/>
      </c:catAx>
      <c:valAx>
        <c:axId val="562925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207872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uncalcified: day 7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% uncalcified</c:v>
          </c:tx>
          <c:invertIfNegative val="0"/>
          <c:cat>
            <c:strRef>
              <c:f>'May 16'!$A$2:$A$37</c:f>
              <c:strCache>
                <c:ptCount val="36"/>
                <c:pt idx="0">
                  <c:v>3A1</c:v>
                </c:pt>
                <c:pt idx="1">
                  <c:v>3A1</c:v>
                </c:pt>
                <c:pt idx="2">
                  <c:v>3A2</c:v>
                </c:pt>
                <c:pt idx="3">
                  <c:v>3A2</c:v>
                </c:pt>
                <c:pt idx="4">
                  <c:v>3A3</c:v>
                </c:pt>
                <c:pt idx="5">
                  <c:v>3A3</c:v>
                </c:pt>
                <c:pt idx="6">
                  <c:v>3B1</c:v>
                </c:pt>
                <c:pt idx="7">
                  <c:v>3B1</c:v>
                </c:pt>
                <c:pt idx="8">
                  <c:v>3B2</c:v>
                </c:pt>
                <c:pt idx="9">
                  <c:v>3B2</c:v>
                </c:pt>
                <c:pt idx="10">
                  <c:v>3B3</c:v>
                </c:pt>
                <c:pt idx="11">
                  <c:v>3B3</c:v>
                </c:pt>
                <c:pt idx="12">
                  <c:v>6A1</c:v>
                </c:pt>
                <c:pt idx="13">
                  <c:v>6A1</c:v>
                </c:pt>
                <c:pt idx="14">
                  <c:v>6A2</c:v>
                </c:pt>
                <c:pt idx="15">
                  <c:v>6A2</c:v>
                </c:pt>
                <c:pt idx="16">
                  <c:v>6A3</c:v>
                </c:pt>
                <c:pt idx="17">
                  <c:v>6A3</c:v>
                </c:pt>
                <c:pt idx="18">
                  <c:v>6B1</c:v>
                </c:pt>
                <c:pt idx="19">
                  <c:v>6B1</c:v>
                </c:pt>
                <c:pt idx="20">
                  <c:v>6B2</c:v>
                </c:pt>
                <c:pt idx="21">
                  <c:v>6B2</c:v>
                </c:pt>
                <c:pt idx="22">
                  <c:v>6B3</c:v>
                </c:pt>
                <c:pt idx="23">
                  <c:v>6B3</c:v>
                </c:pt>
                <c:pt idx="24">
                  <c:v>1A1</c:v>
                </c:pt>
                <c:pt idx="25">
                  <c:v>1A1</c:v>
                </c:pt>
                <c:pt idx="26">
                  <c:v>1A2</c:v>
                </c:pt>
                <c:pt idx="27">
                  <c:v>1A2</c:v>
                </c:pt>
                <c:pt idx="28">
                  <c:v>1A3</c:v>
                </c:pt>
                <c:pt idx="29">
                  <c:v>1A3</c:v>
                </c:pt>
                <c:pt idx="30">
                  <c:v>1B1</c:v>
                </c:pt>
                <c:pt idx="31">
                  <c:v>1B1</c:v>
                </c:pt>
                <c:pt idx="32">
                  <c:v>1B2</c:v>
                </c:pt>
                <c:pt idx="33">
                  <c:v>1B2</c:v>
                </c:pt>
                <c:pt idx="34">
                  <c:v>1B3</c:v>
                </c:pt>
                <c:pt idx="35">
                  <c:v>1B3</c:v>
                </c:pt>
              </c:strCache>
            </c:strRef>
          </c:cat>
          <c:val>
            <c:numRef>
              <c:f>'May 16'!$S$2:$S$37</c:f>
              <c:numCache>
                <c:formatCode>General</c:formatCode>
                <c:ptCount val="36"/>
                <c:pt idx="0">
                  <c:v>0.0</c:v>
                </c:pt>
                <c:pt idx="1">
                  <c:v>0.0</c:v>
                </c:pt>
                <c:pt idx="2">
                  <c:v>1.01010101010101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12.5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3.703703703703703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8.333333333333332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3.448275862068965</c:v>
                </c:pt>
                <c:pt idx="30">
                  <c:v>12.82051282051282</c:v>
                </c:pt>
                <c:pt idx="31">
                  <c:v>0.0</c:v>
                </c:pt>
                <c:pt idx="32">
                  <c:v>1.333333333333333</c:v>
                </c:pt>
                <c:pt idx="33">
                  <c:v>1.538461538461539</c:v>
                </c:pt>
                <c:pt idx="34">
                  <c:v>1.851851851851852</c:v>
                </c:pt>
                <c:pt idx="35">
                  <c:v>2.380952380952381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4948856"/>
        <c:axId val="664896296"/>
      </c:barChart>
      <c:catAx>
        <c:axId val="664948856"/>
        <c:scaling>
          <c:orientation val="minMax"/>
        </c:scaling>
        <c:delete val="0"/>
        <c:axPos val="b"/>
        <c:majorTickMark val="out"/>
        <c:minorTickMark val="none"/>
        <c:tickLblPos val="nextTo"/>
        <c:crossAx val="664896296"/>
        <c:crosses val="autoZero"/>
        <c:auto val="1"/>
        <c:lblAlgn val="ctr"/>
        <c:lblOffset val="100"/>
        <c:noMultiLvlLbl val="0"/>
      </c:catAx>
      <c:valAx>
        <c:axId val="664896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649488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uncalcified: day 10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% uncalcified</c:v>
          </c:tx>
          <c:invertIfNegative val="0"/>
          <c:cat>
            <c:strRef>
              <c:f>'May 19'!$D$2:$D$37</c:f>
              <c:strCache>
                <c:ptCount val="36"/>
                <c:pt idx="0">
                  <c:v>3A3</c:v>
                </c:pt>
                <c:pt idx="1">
                  <c:v>3A3</c:v>
                </c:pt>
                <c:pt idx="2">
                  <c:v>3A4</c:v>
                </c:pt>
                <c:pt idx="3">
                  <c:v>3A4</c:v>
                </c:pt>
                <c:pt idx="4">
                  <c:v>3B1</c:v>
                </c:pt>
                <c:pt idx="5">
                  <c:v>3B1</c:v>
                </c:pt>
                <c:pt idx="6">
                  <c:v>3B2</c:v>
                </c:pt>
                <c:pt idx="7">
                  <c:v>3B2</c:v>
                </c:pt>
                <c:pt idx="8">
                  <c:v>3B3</c:v>
                </c:pt>
                <c:pt idx="9">
                  <c:v>3B3</c:v>
                </c:pt>
                <c:pt idx="10">
                  <c:v>3B4</c:v>
                </c:pt>
                <c:pt idx="11">
                  <c:v>3B4</c:v>
                </c:pt>
                <c:pt idx="12">
                  <c:v>6A3</c:v>
                </c:pt>
                <c:pt idx="13">
                  <c:v>6A3</c:v>
                </c:pt>
                <c:pt idx="14">
                  <c:v>6A4</c:v>
                </c:pt>
                <c:pt idx="15">
                  <c:v>6A4</c:v>
                </c:pt>
                <c:pt idx="16">
                  <c:v>6B1</c:v>
                </c:pt>
                <c:pt idx="17">
                  <c:v>6B1</c:v>
                </c:pt>
                <c:pt idx="18">
                  <c:v>6B2</c:v>
                </c:pt>
                <c:pt idx="19">
                  <c:v>6B2</c:v>
                </c:pt>
                <c:pt idx="20">
                  <c:v>6B3</c:v>
                </c:pt>
                <c:pt idx="21">
                  <c:v>6B3</c:v>
                </c:pt>
                <c:pt idx="22">
                  <c:v>6B4</c:v>
                </c:pt>
                <c:pt idx="23">
                  <c:v>6B4</c:v>
                </c:pt>
                <c:pt idx="24">
                  <c:v>1A3</c:v>
                </c:pt>
                <c:pt idx="25">
                  <c:v>1A3</c:v>
                </c:pt>
                <c:pt idx="26">
                  <c:v>1A4</c:v>
                </c:pt>
                <c:pt idx="27">
                  <c:v>1A4</c:v>
                </c:pt>
                <c:pt idx="28">
                  <c:v>1B1</c:v>
                </c:pt>
                <c:pt idx="29">
                  <c:v>1B1</c:v>
                </c:pt>
                <c:pt idx="30">
                  <c:v>1B2</c:v>
                </c:pt>
                <c:pt idx="31">
                  <c:v>1B2</c:v>
                </c:pt>
                <c:pt idx="32">
                  <c:v>1B3</c:v>
                </c:pt>
                <c:pt idx="33">
                  <c:v>1B3</c:v>
                </c:pt>
                <c:pt idx="34">
                  <c:v>1B4</c:v>
                </c:pt>
                <c:pt idx="35">
                  <c:v>1B4</c:v>
                </c:pt>
              </c:strCache>
            </c:strRef>
          </c:cat>
          <c:val>
            <c:numRef>
              <c:f>'May 19'!$S$2:$S$37</c:f>
              <c:numCache>
                <c:formatCode>General</c:formatCode>
                <c:ptCount val="3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2.777777777777777</c:v>
                </c:pt>
                <c:pt idx="5">
                  <c:v>0.0</c:v>
                </c:pt>
                <c:pt idx="6">
                  <c:v>7.142857142857142</c:v>
                </c:pt>
                <c:pt idx="7">
                  <c:v>0.0</c:v>
                </c:pt>
                <c:pt idx="8">
                  <c:v>4.347826086956521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6.666666666666667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3.225806451612903</c:v>
                </c:pt>
                <c:pt idx="25">
                  <c:v>3.773584905660377</c:v>
                </c:pt>
                <c:pt idx="26">
                  <c:v>0.0</c:v>
                </c:pt>
                <c:pt idx="27">
                  <c:v>0.0</c:v>
                </c:pt>
                <c:pt idx="28">
                  <c:v>53.65853658536586</c:v>
                </c:pt>
                <c:pt idx="29">
                  <c:v>39.62264150943396</c:v>
                </c:pt>
                <c:pt idx="30">
                  <c:v>27.8688524590164</c:v>
                </c:pt>
                <c:pt idx="31">
                  <c:v>37.3134328358209</c:v>
                </c:pt>
                <c:pt idx="32">
                  <c:v>6.896551724137931</c:v>
                </c:pt>
                <c:pt idx="33">
                  <c:v>11.9047619047619</c:v>
                </c:pt>
                <c:pt idx="34">
                  <c:v>50.0</c:v>
                </c:pt>
                <c:pt idx="35">
                  <c:v>66.66666666666665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1823096"/>
        <c:axId val="651131256"/>
      </c:barChart>
      <c:catAx>
        <c:axId val="651823096"/>
        <c:scaling>
          <c:orientation val="minMax"/>
        </c:scaling>
        <c:delete val="0"/>
        <c:axPos val="b"/>
        <c:majorTickMark val="out"/>
        <c:minorTickMark val="none"/>
        <c:tickLblPos val="nextTo"/>
        <c:crossAx val="651131256"/>
        <c:crosses val="autoZero"/>
        <c:auto val="1"/>
        <c:lblAlgn val="ctr"/>
        <c:lblOffset val="100"/>
        <c:noMultiLvlLbl val="0"/>
      </c:catAx>
      <c:valAx>
        <c:axId val="651131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518230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uncalcified: day 14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% uncalcified</c:v>
          </c:tx>
          <c:invertIfNegative val="0"/>
          <c:cat>
            <c:strRef>
              <c:f>'May 23'!$D$2:$D$33</c:f>
              <c:strCache>
                <c:ptCount val="32"/>
                <c:pt idx="0">
                  <c:v>3A3</c:v>
                </c:pt>
                <c:pt idx="1">
                  <c:v>3A3</c:v>
                </c:pt>
                <c:pt idx="2">
                  <c:v>3A5</c:v>
                </c:pt>
                <c:pt idx="3">
                  <c:v>3A5</c:v>
                </c:pt>
                <c:pt idx="4">
                  <c:v>3A6</c:v>
                </c:pt>
                <c:pt idx="5">
                  <c:v>3A6</c:v>
                </c:pt>
                <c:pt idx="6">
                  <c:v>3B3</c:v>
                </c:pt>
                <c:pt idx="7">
                  <c:v>3B3</c:v>
                </c:pt>
                <c:pt idx="8">
                  <c:v>3B5</c:v>
                </c:pt>
                <c:pt idx="9">
                  <c:v>3B5</c:v>
                </c:pt>
                <c:pt idx="10">
                  <c:v>3B6</c:v>
                </c:pt>
                <c:pt idx="11">
                  <c:v>3B6</c:v>
                </c:pt>
                <c:pt idx="12">
                  <c:v>6A3</c:v>
                </c:pt>
                <c:pt idx="13">
                  <c:v>6A3</c:v>
                </c:pt>
                <c:pt idx="14">
                  <c:v>6A5</c:v>
                </c:pt>
                <c:pt idx="15">
                  <c:v>6A5</c:v>
                </c:pt>
                <c:pt idx="16">
                  <c:v>6A6</c:v>
                </c:pt>
                <c:pt idx="17">
                  <c:v>6A6</c:v>
                </c:pt>
                <c:pt idx="18">
                  <c:v>6B3</c:v>
                </c:pt>
                <c:pt idx="19">
                  <c:v>6B3</c:v>
                </c:pt>
                <c:pt idx="20">
                  <c:v>1A3</c:v>
                </c:pt>
                <c:pt idx="21">
                  <c:v>1A3</c:v>
                </c:pt>
                <c:pt idx="22">
                  <c:v>1A5</c:v>
                </c:pt>
                <c:pt idx="23">
                  <c:v>1A5</c:v>
                </c:pt>
                <c:pt idx="24">
                  <c:v>1A6</c:v>
                </c:pt>
                <c:pt idx="25">
                  <c:v>1A6</c:v>
                </c:pt>
                <c:pt idx="26">
                  <c:v>1B3</c:v>
                </c:pt>
                <c:pt idx="27">
                  <c:v>1B3</c:v>
                </c:pt>
                <c:pt idx="28">
                  <c:v>1B5</c:v>
                </c:pt>
                <c:pt idx="29">
                  <c:v>1B5</c:v>
                </c:pt>
                <c:pt idx="30">
                  <c:v>1B6</c:v>
                </c:pt>
                <c:pt idx="31">
                  <c:v>1B6</c:v>
                </c:pt>
              </c:strCache>
            </c:strRef>
          </c:cat>
          <c:val>
            <c:numRef>
              <c:f>'May 23'!$S$2:$S$33</c:f>
              <c:numCache>
                <c:formatCode>General</c:formatCode>
                <c:ptCount val="32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14.28571428571428</c:v>
                </c:pt>
                <c:pt idx="10">
                  <c:v>0.0</c:v>
                </c:pt>
                <c:pt idx="11">
                  <c:v>0.0</c:v>
                </c:pt>
                <c:pt idx="12">
                  <c:v>6.25</c:v>
                </c:pt>
                <c:pt idx="13">
                  <c:v>7.692307692307692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20.0</c:v>
                </c:pt>
                <c:pt idx="19">
                  <c:v>50.0</c:v>
                </c:pt>
                <c:pt idx="20">
                  <c:v>11.11111111111111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6.25</c:v>
                </c:pt>
                <c:pt idx="25">
                  <c:v>7.407407407407407</c:v>
                </c:pt>
                <c:pt idx="26">
                  <c:v>66.66666666666665</c:v>
                </c:pt>
                <c:pt idx="27">
                  <c:v>56.25</c:v>
                </c:pt>
                <c:pt idx="28">
                  <c:v>0.0</c:v>
                </c:pt>
                <c:pt idx="29">
                  <c:v>0.0</c:v>
                </c:pt>
                <c:pt idx="30">
                  <c:v>88.23529411764705</c:v>
                </c:pt>
                <c:pt idx="31">
                  <c:v>86.95652173913043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8037192"/>
        <c:axId val="668040136"/>
      </c:barChart>
      <c:catAx>
        <c:axId val="668037192"/>
        <c:scaling>
          <c:orientation val="minMax"/>
        </c:scaling>
        <c:delete val="0"/>
        <c:axPos val="b"/>
        <c:majorTickMark val="out"/>
        <c:minorTickMark val="none"/>
        <c:tickLblPos val="nextTo"/>
        <c:crossAx val="668040136"/>
        <c:crosses val="autoZero"/>
        <c:auto val="1"/>
        <c:lblAlgn val="ctr"/>
        <c:lblOffset val="100"/>
        <c:noMultiLvlLbl val="0"/>
      </c:catAx>
      <c:valAx>
        <c:axId val="668040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680371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uncalcified: day 18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% uncalcified</c:v>
          </c:tx>
          <c:invertIfNegative val="0"/>
          <c:cat>
            <c:strRef>
              <c:f>'May 27'!$D$2:$D$35</c:f>
              <c:strCache>
                <c:ptCount val="34"/>
                <c:pt idx="0">
                  <c:v>3B3</c:v>
                </c:pt>
                <c:pt idx="1">
                  <c:v>3B3</c:v>
                </c:pt>
                <c:pt idx="2">
                  <c:v>3B6</c:v>
                </c:pt>
                <c:pt idx="3">
                  <c:v>3B6</c:v>
                </c:pt>
                <c:pt idx="4">
                  <c:v>3B4</c:v>
                </c:pt>
                <c:pt idx="5">
                  <c:v>3B4</c:v>
                </c:pt>
                <c:pt idx="6">
                  <c:v>3B5</c:v>
                </c:pt>
                <c:pt idx="7">
                  <c:v>3B5</c:v>
                </c:pt>
                <c:pt idx="8">
                  <c:v>3A4</c:v>
                </c:pt>
                <c:pt idx="9">
                  <c:v>3A4</c:v>
                </c:pt>
                <c:pt idx="10">
                  <c:v>3A5</c:v>
                </c:pt>
                <c:pt idx="11">
                  <c:v>3A5</c:v>
                </c:pt>
                <c:pt idx="12">
                  <c:v>6B3</c:v>
                </c:pt>
                <c:pt idx="13">
                  <c:v>6B3</c:v>
                </c:pt>
                <c:pt idx="14">
                  <c:v>6B6</c:v>
                </c:pt>
                <c:pt idx="15">
                  <c:v>6B6</c:v>
                </c:pt>
                <c:pt idx="16">
                  <c:v>6B4</c:v>
                </c:pt>
                <c:pt idx="17">
                  <c:v>6B4</c:v>
                </c:pt>
                <c:pt idx="18">
                  <c:v>6A4</c:v>
                </c:pt>
                <c:pt idx="19">
                  <c:v>6A4</c:v>
                </c:pt>
                <c:pt idx="20">
                  <c:v>6A5</c:v>
                </c:pt>
                <c:pt idx="21">
                  <c:v>6A5</c:v>
                </c:pt>
                <c:pt idx="22">
                  <c:v>1B3</c:v>
                </c:pt>
                <c:pt idx="23">
                  <c:v>1B3</c:v>
                </c:pt>
                <c:pt idx="24">
                  <c:v>1B6</c:v>
                </c:pt>
                <c:pt idx="25">
                  <c:v>1B6</c:v>
                </c:pt>
                <c:pt idx="26">
                  <c:v>1B4</c:v>
                </c:pt>
                <c:pt idx="27">
                  <c:v>1B4</c:v>
                </c:pt>
                <c:pt idx="28">
                  <c:v>1B5</c:v>
                </c:pt>
                <c:pt idx="29">
                  <c:v>1B5</c:v>
                </c:pt>
                <c:pt idx="30">
                  <c:v>1A4</c:v>
                </c:pt>
                <c:pt idx="31">
                  <c:v>1A4</c:v>
                </c:pt>
                <c:pt idx="32">
                  <c:v>1A5</c:v>
                </c:pt>
                <c:pt idx="33">
                  <c:v>1A5</c:v>
                </c:pt>
              </c:strCache>
            </c:strRef>
          </c:cat>
          <c:val>
            <c:numRef>
              <c:f>'May 27'!$S$2:$S$35</c:f>
              <c:numCache>
                <c:formatCode>General</c:formatCode>
                <c:ptCount val="34"/>
                <c:pt idx="0">
                  <c:v>0.0</c:v>
                </c:pt>
                <c:pt idx="1">
                  <c:v>0.0</c:v>
                </c:pt>
                <c:pt idx="2">
                  <c:v>52.63157894736842</c:v>
                </c:pt>
                <c:pt idx="3">
                  <c:v>0.0</c:v>
                </c:pt>
                <c:pt idx="4">
                  <c:v>6.25</c:v>
                </c:pt>
                <c:pt idx="5">
                  <c:v>6.666666666666667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28.57142857142857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12.5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11.11111111111111</c:v>
                </c:pt>
                <c:pt idx="23">
                  <c:v>12.5</c:v>
                </c:pt>
                <c:pt idx="24">
                  <c:v>0.0</c:v>
                </c:pt>
                <c:pt idx="25">
                  <c:v>16.66666666666666</c:v>
                </c:pt>
                <c:pt idx="26">
                  <c:v>66.66666666666665</c:v>
                </c:pt>
                <c:pt idx="27">
                  <c:v>100.0</c:v>
                </c:pt>
                <c:pt idx="28">
                  <c:v>50.0</c:v>
                </c:pt>
                <c:pt idx="29">
                  <c:v>66.66666666666665</c:v>
                </c:pt>
                <c:pt idx="30">
                  <c:v>74.54545454545455</c:v>
                </c:pt>
                <c:pt idx="31">
                  <c:v>46.93877551020408</c:v>
                </c:pt>
                <c:pt idx="32">
                  <c:v>76.47058823529412</c:v>
                </c:pt>
                <c:pt idx="33">
                  <c:v>76.92307692307693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8976296"/>
        <c:axId val="652005640"/>
      </c:barChart>
      <c:catAx>
        <c:axId val="648976296"/>
        <c:scaling>
          <c:orientation val="minMax"/>
        </c:scaling>
        <c:delete val="0"/>
        <c:axPos val="b"/>
        <c:majorTickMark val="out"/>
        <c:minorTickMark val="none"/>
        <c:tickLblPos val="nextTo"/>
        <c:crossAx val="652005640"/>
        <c:crosses val="autoZero"/>
        <c:auto val="1"/>
        <c:lblAlgn val="ctr"/>
        <c:lblOffset val="100"/>
        <c:noMultiLvlLbl val="0"/>
      </c:catAx>
      <c:valAx>
        <c:axId val="652005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489762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6B: Live</a:t>
            </a:r>
            <a:r>
              <a:rPr lang="en-US" baseline="0"/>
              <a:t> Larvae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6B1</c:v>
          </c:tx>
          <c:cat>
            <c:numRef>
              <c:f>density!$S$8:$S$15</c:f>
              <c:numCache>
                <c:formatCode>General</c:formatCode>
                <c:ptCount val="8"/>
                <c:pt idx="0">
                  <c:v>1.0</c:v>
                </c:pt>
                <c:pt idx="1">
                  <c:v>4.0</c:v>
                </c:pt>
                <c:pt idx="2">
                  <c:v>7.0</c:v>
                </c:pt>
                <c:pt idx="3">
                  <c:v>10.0</c:v>
                </c:pt>
                <c:pt idx="4">
                  <c:v>14.0</c:v>
                </c:pt>
                <c:pt idx="5">
                  <c:v>18.0</c:v>
                </c:pt>
                <c:pt idx="6">
                  <c:v>23.0</c:v>
                </c:pt>
                <c:pt idx="7">
                  <c:v>28.0</c:v>
                </c:pt>
              </c:numCache>
            </c:numRef>
          </c:cat>
          <c:val>
            <c:numRef>
              <c:f>(density!$D$33,density!$F$33,density!$H$33,density!$J$33,density!$L$33,density!$N$33,density!$P$33)</c:f>
              <c:numCache>
                <c:formatCode>General</c:formatCode>
                <c:ptCount val="7"/>
                <c:pt idx="0">
                  <c:v>2343.75</c:v>
                </c:pt>
                <c:pt idx="1">
                  <c:v>2205.0</c:v>
                </c:pt>
                <c:pt idx="2">
                  <c:v>1317.857142857143</c:v>
                </c:pt>
              </c:numCache>
            </c:numRef>
          </c:val>
          <c:smooth val="0"/>
        </c:ser>
        <c:ser>
          <c:idx val="1"/>
          <c:order val="1"/>
          <c:tx>
            <c:v>6B2</c:v>
          </c:tx>
          <c:val>
            <c:numRef>
              <c:f>(density!$B$34,density!$D$34,density!$F$34,density!$H$34,density!$J$34,density!$L$34,density!$N$34,density!$P$34)</c:f>
              <c:numCache>
                <c:formatCode>General</c:formatCode>
                <c:ptCount val="8"/>
                <c:pt idx="1">
                  <c:v>7687.5</c:v>
                </c:pt>
                <c:pt idx="2">
                  <c:v>855.0</c:v>
                </c:pt>
                <c:pt idx="3">
                  <c:v>642.8571428571429</c:v>
                </c:pt>
              </c:numCache>
            </c:numRef>
          </c:val>
          <c:smooth val="0"/>
        </c:ser>
        <c:ser>
          <c:idx val="2"/>
          <c:order val="2"/>
          <c:tx>
            <c:v>6B3</c:v>
          </c:tx>
          <c:val>
            <c:numRef>
              <c:f>(density!$B$35,density!$D$35,density!$F$35,density!$H$35,density!$J$35,density!$L$35,density!$N$35,density!$P$35)</c:f>
              <c:numCache>
                <c:formatCode>General</c:formatCode>
                <c:ptCount val="8"/>
                <c:pt idx="1">
                  <c:v>1875.0</c:v>
                </c:pt>
                <c:pt idx="2">
                  <c:v>1890.0</c:v>
                </c:pt>
                <c:pt idx="3">
                  <c:v>353.5714285714286</c:v>
                </c:pt>
                <c:pt idx="4">
                  <c:v>225.0</c:v>
                </c:pt>
                <c:pt idx="5">
                  <c:v>25</c:v>
                </c:pt>
              </c:numCache>
            </c:numRef>
          </c:val>
          <c:smooth val="0"/>
        </c:ser>
        <c:ser>
          <c:idx val="3"/>
          <c:order val="3"/>
          <c:tx>
            <c:v>6B4</c:v>
          </c:tx>
          <c:val>
            <c:numRef>
              <c:f>(density!$B$36,density!$D$36,density!$F$36,density!$H$36,density!$J$36,density!$L$36,density!$N$36,density!$P$36)</c:f>
              <c:numCache>
                <c:formatCode>General</c:formatCode>
                <c:ptCount val="8"/>
                <c:pt idx="3">
                  <c:v>417.8571428571429</c:v>
                </c:pt>
                <c:pt idx="5">
                  <c:v>183.3333333333333</c:v>
                </c:pt>
                <c:pt idx="6">
                  <c:v>15.0</c:v>
                </c:pt>
                <c:pt idx="7">
                  <c:v>3.75</c:v>
                </c:pt>
              </c:numCache>
            </c:numRef>
          </c:val>
          <c:smooth val="0"/>
        </c:ser>
        <c:ser>
          <c:idx val="4"/>
          <c:order val="4"/>
          <c:tx>
            <c:v>6B5</c:v>
          </c:tx>
          <c:val>
            <c:numRef>
              <c:f>(density!$B$37,density!$D$37,density!$F$37,density!$H$37,density!$J$37,density!$L$37,density!$N$37,density!$P$37)</c:f>
              <c:numCache>
                <c:formatCode>General</c:formatCode>
                <c:ptCount val="8"/>
                <c:pt idx="0">
                  <c:v>24833.33333333334</c:v>
                </c:pt>
              </c:numCache>
            </c:numRef>
          </c:val>
          <c:smooth val="0"/>
        </c:ser>
        <c:ser>
          <c:idx val="5"/>
          <c:order val="5"/>
          <c:tx>
            <c:v>6B6</c:v>
          </c:tx>
          <c:val>
            <c:numRef>
              <c:f>(density!$B$38,density!$D$38,density!$F$38,density!$H$38,density!$J$38,density!$L$38,density!$N$38,density!$P$38)</c:f>
              <c:numCache>
                <c:formatCode>General</c:formatCode>
                <c:ptCount val="8"/>
                <c:pt idx="0">
                  <c:v>29000.0</c:v>
                </c:pt>
                <c:pt idx="5">
                  <c:v>383.3333333333334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353592"/>
        <c:axId val="622356728"/>
      </c:lineChart>
      <c:catAx>
        <c:axId val="622353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22356728"/>
        <c:crosses val="autoZero"/>
        <c:auto val="1"/>
        <c:lblAlgn val="ctr"/>
        <c:lblOffset val="100"/>
        <c:noMultiLvlLbl val="0"/>
      </c:catAx>
      <c:valAx>
        <c:axId val="622356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223535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1A: Live Larvae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1A1</c:v>
          </c:tx>
          <c:cat>
            <c:numRef>
              <c:f>density!$S$8:$S$15</c:f>
              <c:numCache>
                <c:formatCode>General</c:formatCode>
                <c:ptCount val="8"/>
                <c:pt idx="0">
                  <c:v>1.0</c:v>
                </c:pt>
                <c:pt idx="1">
                  <c:v>4.0</c:v>
                </c:pt>
                <c:pt idx="2">
                  <c:v>7.0</c:v>
                </c:pt>
                <c:pt idx="3">
                  <c:v>10.0</c:v>
                </c:pt>
                <c:pt idx="4">
                  <c:v>14.0</c:v>
                </c:pt>
                <c:pt idx="5">
                  <c:v>18.0</c:v>
                </c:pt>
                <c:pt idx="6">
                  <c:v>23.0</c:v>
                </c:pt>
                <c:pt idx="7">
                  <c:v>28.0</c:v>
                </c:pt>
              </c:numCache>
            </c:numRef>
          </c:cat>
          <c:val>
            <c:numRef>
              <c:f>(density!$D$3,density!$F$3,density!$H$3,density!$J$3,density!$L$3,density!$N$3,density!$P$3)</c:f>
              <c:numCache>
                <c:formatCode>General</c:formatCode>
                <c:ptCount val="7"/>
                <c:pt idx="1">
                  <c:v>3915.0</c:v>
                </c:pt>
              </c:numCache>
            </c:numRef>
          </c:val>
          <c:smooth val="1"/>
        </c:ser>
        <c:ser>
          <c:idx val="1"/>
          <c:order val="1"/>
          <c:tx>
            <c:v>1A2</c:v>
          </c:tx>
          <c:cat>
            <c:numRef>
              <c:f>density!$S$8:$S$15</c:f>
              <c:numCache>
                <c:formatCode>General</c:formatCode>
                <c:ptCount val="8"/>
                <c:pt idx="0">
                  <c:v>1.0</c:v>
                </c:pt>
                <c:pt idx="1">
                  <c:v>4.0</c:v>
                </c:pt>
                <c:pt idx="2">
                  <c:v>7.0</c:v>
                </c:pt>
                <c:pt idx="3">
                  <c:v>10.0</c:v>
                </c:pt>
                <c:pt idx="4">
                  <c:v>14.0</c:v>
                </c:pt>
                <c:pt idx="5">
                  <c:v>18.0</c:v>
                </c:pt>
                <c:pt idx="6">
                  <c:v>23.0</c:v>
                </c:pt>
                <c:pt idx="7">
                  <c:v>28.0</c:v>
                </c:pt>
              </c:numCache>
            </c:numRef>
          </c:cat>
          <c:val>
            <c:numRef>
              <c:f>(density!$B$4,density!$D$4,density!$F$4,density!$H$4,density!$J$4,density!$L$4,density!$N$4,density!$P$4)</c:f>
              <c:numCache>
                <c:formatCode>General</c:formatCode>
                <c:ptCount val="8"/>
                <c:pt idx="2">
                  <c:v>324</c:v>
                </c:pt>
              </c:numCache>
            </c:numRef>
          </c:val>
          <c:smooth val="1"/>
        </c:ser>
        <c:ser>
          <c:idx val="2"/>
          <c:order val="2"/>
          <c:tx>
            <c:v>1A3</c:v>
          </c:tx>
          <c:cat>
            <c:numRef>
              <c:f>density!$S$8:$S$15</c:f>
              <c:numCache>
                <c:formatCode>General</c:formatCode>
                <c:ptCount val="8"/>
                <c:pt idx="0">
                  <c:v>1.0</c:v>
                </c:pt>
                <c:pt idx="1">
                  <c:v>4.0</c:v>
                </c:pt>
                <c:pt idx="2">
                  <c:v>7.0</c:v>
                </c:pt>
                <c:pt idx="3">
                  <c:v>10.0</c:v>
                </c:pt>
                <c:pt idx="4">
                  <c:v>14.0</c:v>
                </c:pt>
                <c:pt idx="5">
                  <c:v>18.0</c:v>
                </c:pt>
                <c:pt idx="6">
                  <c:v>23.0</c:v>
                </c:pt>
                <c:pt idx="7">
                  <c:v>28.0</c:v>
                </c:pt>
              </c:numCache>
            </c:numRef>
          </c:cat>
          <c:val>
            <c:numRef>
              <c:f>(density!$B$5,density!$D$5,density!$F$5,density!$H$5,density!$J$5,density!$L$5,density!$N$5,density!$P$5)</c:f>
              <c:numCache>
                <c:formatCode>General</c:formatCode>
                <c:ptCount val="8"/>
                <c:pt idx="2">
                  <c:v>7515.0</c:v>
                </c:pt>
                <c:pt idx="3">
                  <c:v>3696.428571428572</c:v>
                </c:pt>
                <c:pt idx="4">
                  <c:v>787.5</c:v>
                </c:pt>
              </c:numCache>
            </c:numRef>
          </c:val>
          <c:smooth val="1"/>
        </c:ser>
        <c:ser>
          <c:idx val="3"/>
          <c:order val="3"/>
          <c:tx>
            <c:v>1A4</c:v>
          </c:tx>
          <c:cat>
            <c:numRef>
              <c:f>density!$S$8:$S$15</c:f>
              <c:numCache>
                <c:formatCode>General</c:formatCode>
                <c:ptCount val="8"/>
                <c:pt idx="0">
                  <c:v>1.0</c:v>
                </c:pt>
                <c:pt idx="1">
                  <c:v>4.0</c:v>
                </c:pt>
                <c:pt idx="2">
                  <c:v>7.0</c:v>
                </c:pt>
                <c:pt idx="3">
                  <c:v>10.0</c:v>
                </c:pt>
                <c:pt idx="4">
                  <c:v>14.0</c:v>
                </c:pt>
                <c:pt idx="5">
                  <c:v>18.0</c:v>
                </c:pt>
                <c:pt idx="6">
                  <c:v>23.0</c:v>
                </c:pt>
                <c:pt idx="7">
                  <c:v>28.0</c:v>
                </c:pt>
              </c:numCache>
            </c:numRef>
          </c:cat>
          <c:val>
            <c:numRef>
              <c:f>(density!$B$6,density!$D$6,density!$F$6,density!$H$6,density!$J$6,density!$L$6,density!$N$6,density!$P$6)</c:f>
              <c:numCache>
                <c:formatCode>General</c:formatCode>
                <c:ptCount val="8"/>
                <c:pt idx="3">
                  <c:v>2860.714285714286</c:v>
                </c:pt>
                <c:pt idx="5">
                  <c:v>1733.333333333333</c:v>
                </c:pt>
                <c:pt idx="6">
                  <c:v>67.5</c:v>
                </c:pt>
                <c:pt idx="7">
                  <c:v>26.25</c:v>
                </c:pt>
              </c:numCache>
            </c:numRef>
          </c:val>
          <c:smooth val="1"/>
        </c:ser>
        <c:ser>
          <c:idx val="4"/>
          <c:order val="4"/>
          <c:tx>
            <c:v>1A5</c:v>
          </c:tx>
          <c:cat>
            <c:numRef>
              <c:f>density!$S$8:$S$15</c:f>
              <c:numCache>
                <c:formatCode>General</c:formatCode>
                <c:ptCount val="8"/>
                <c:pt idx="0">
                  <c:v>1.0</c:v>
                </c:pt>
                <c:pt idx="1">
                  <c:v>4.0</c:v>
                </c:pt>
                <c:pt idx="2">
                  <c:v>7.0</c:v>
                </c:pt>
                <c:pt idx="3">
                  <c:v>10.0</c:v>
                </c:pt>
                <c:pt idx="4">
                  <c:v>14.0</c:v>
                </c:pt>
                <c:pt idx="5">
                  <c:v>18.0</c:v>
                </c:pt>
                <c:pt idx="6">
                  <c:v>23.0</c:v>
                </c:pt>
                <c:pt idx="7">
                  <c:v>28.0</c:v>
                </c:pt>
              </c:numCache>
            </c:numRef>
          </c:cat>
          <c:val>
            <c:numRef>
              <c:f>(density!$B$7,density!$D$7,density!$F$7,density!$H$7,density!$J$7,density!$L$7,density!$N$7,density!$P$7)</c:f>
              <c:numCache>
                <c:formatCode>General</c:formatCode>
                <c:ptCount val="8"/>
                <c:pt idx="4">
                  <c:v>765.0</c:v>
                </c:pt>
                <c:pt idx="5">
                  <c:v>716.6666666666667</c:v>
                </c:pt>
                <c:pt idx="6">
                  <c:v>30.0</c:v>
                </c:pt>
                <c:pt idx="7">
                  <c:v>7.5</c:v>
                </c:pt>
              </c:numCache>
            </c:numRef>
          </c:val>
          <c:smooth val="1"/>
        </c:ser>
        <c:ser>
          <c:idx val="5"/>
          <c:order val="5"/>
          <c:tx>
            <c:v>1A6</c:v>
          </c:tx>
          <c:cat>
            <c:numRef>
              <c:f>density!$S$8:$S$15</c:f>
              <c:numCache>
                <c:formatCode>General</c:formatCode>
                <c:ptCount val="8"/>
                <c:pt idx="0">
                  <c:v>1.0</c:v>
                </c:pt>
                <c:pt idx="1">
                  <c:v>4.0</c:v>
                </c:pt>
                <c:pt idx="2">
                  <c:v>7.0</c:v>
                </c:pt>
                <c:pt idx="3">
                  <c:v>10.0</c:v>
                </c:pt>
                <c:pt idx="4">
                  <c:v>14.0</c:v>
                </c:pt>
                <c:pt idx="5">
                  <c:v>18.0</c:v>
                </c:pt>
                <c:pt idx="6">
                  <c:v>23.0</c:v>
                </c:pt>
                <c:pt idx="7">
                  <c:v>28.0</c:v>
                </c:pt>
              </c:numCache>
            </c:numRef>
          </c:cat>
          <c:val>
            <c:numRef>
              <c:f>(density!$B$8,density!$D$8,density!$F$8,density!$H$8,density!$J$8,density!$L$8,density!$N$8,density!$P$8)</c:f>
              <c:numCache>
                <c:formatCode>General</c:formatCode>
                <c:ptCount val="8"/>
                <c:pt idx="4">
                  <c:v>1327.5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6080328"/>
        <c:axId val="563272248"/>
      </c:lineChart>
      <c:catAx>
        <c:axId val="5060803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Day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563272248"/>
        <c:crosses val="autoZero"/>
        <c:auto val="1"/>
        <c:lblAlgn val="ctr"/>
        <c:lblOffset val="100"/>
        <c:noMultiLvlLbl val="0"/>
      </c:catAx>
      <c:valAx>
        <c:axId val="5632722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Total Live Larvae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5060803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1B: Live</a:t>
            </a:r>
            <a:r>
              <a:rPr lang="en-US" baseline="0"/>
              <a:t> Larvae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1B1</c:v>
          </c:tx>
          <c:cat>
            <c:numRef>
              <c:f>density!$S$8:$S$15</c:f>
              <c:numCache>
                <c:formatCode>General</c:formatCode>
                <c:ptCount val="8"/>
                <c:pt idx="0">
                  <c:v>1.0</c:v>
                </c:pt>
                <c:pt idx="1">
                  <c:v>4.0</c:v>
                </c:pt>
                <c:pt idx="2">
                  <c:v>7.0</c:v>
                </c:pt>
                <c:pt idx="3">
                  <c:v>10.0</c:v>
                </c:pt>
                <c:pt idx="4">
                  <c:v>14.0</c:v>
                </c:pt>
                <c:pt idx="5">
                  <c:v>18.0</c:v>
                </c:pt>
                <c:pt idx="6">
                  <c:v>23.0</c:v>
                </c:pt>
                <c:pt idx="7">
                  <c:v>28.0</c:v>
                </c:pt>
              </c:numCache>
            </c:numRef>
          </c:cat>
          <c:val>
            <c:numRef>
              <c:f>(density!$D$9,density!$F$9,density!$H$9,density!$J$9,density!$L$9,density!$N$9,density!$P$9)</c:f>
              <c:numCache>
                <c:formatCode>General</c:formatCode>
                <c:ptCount val="7"/>
                <c:pt idx="1">
                  <c:v>6435.0</c:v>
                </c:pt>
                <c:pt idx="2">
                  <c:v>5657.142857142857</c:v>
                </c:pt>
              </c:numCache>
            </c:numRef>
          </c:val>
          <c:smooth val="0"/>
        </c:ser>
        <c:ser>
          <c:idx val="1"/>
          <c:order val="1"/>
          <c:tx>
            <c:v>1B2</c:v>
          </c:tx>
          <c:val>
            <c:numRef>
              <c:f>(density!$B$10,density!$D$10,density!$F$10,density!$H$10,density!$J$10,density!$L$10,density!$N$10,density!$P$10)</c:f>
              <c:numCache>
                <c:formatCode>General</c:formatCode>
                <c:ptCount val="8"/>
                <c:pt idx="1">
                  <c:v>9281.25</c:v>
                </c:pt>
                <c:pt idx="2">
                  <c:v>6300.0</c:v>
                </c:pt>
                <c:pt idx="3">
                  <c:v>4114.285714285714</c:v>
                </c:pt>
              </c:numCache>
            </c:numRef>
          </c:val>
          <c:smooth val="0"/>
        </c:ser>
        <c:ser>
          <c:idx val="2"/>
          <c:order val="2"/>
          <c:tx>
            <c:v>1B3</c:v>
          </c:tx>
          <c:val>
            <c:numRef>
              <c:f>(density!$B$11,density!$D$11,density!$F$11,density!$H$11,density!$J$11,density!$L$11,density!$N$11,density!$P$11)</c:f>
              <c:numCache>
                <c:formatCode>General</c:formatCode>
                <c:ptCount val="8"/>
                <c:pt idx="2">
                  <c:v>4320.0</c:v>
                </c:pt>
                <c:pt idx="3">
                  <c:v>2282.142857142857</c:v>
                </c:pt>
                <c:pt idx="4">
                  <c:v>1170.0</c:v>
                </c:pt>
                <c:pt idx="5">
                  <c:v>283.3333333333333</c:v>
                </c:pt>
              </c:numCache>
            </c:numRef>
          </c:val>
          <c:smooth val="0"/>
        </c:ser>
        <c:ser>
          <c:idx val="3"/>
          <c:order val="3"/>
          <c:tx>
            <c:v>1B4</c:v>
          </c:tx>
          <c:val>
            <c:numRef>
              <c:f>(density!$B$12,density!$D$12,density!$F$12,density!$H$12,density!$J$12,density!$L$12,density!$N$12,density!$P$12)</c:f>
              <c:numCache>
                <c:formatCode>General</c:formatCode>
                <c:ptCount val="8"/>
                <c:pt idx="3">
                  <c:v>1092.857142857143</c:v>
                </c:pt>
                <c:pt idx="5">
                  <c:v>150.0</c:v>
                </c:pt>
                <c:pt idx="6">
                  <c:v>0.0</c:v>
                </c:pt>
                <c:pt idx="7">
                  <c:v>0.0</c:v>
                </c:pt>
              </c:numCache>
            </c:numRef>
          </c:val>
          <c:smooth val="0"/>
        </c:ser>
        <c:ser>
          <c:idx val="4"/>
          <c:order val="4"/>
          <c:tx>
            <c:v>1B5</c:v>
          </c:tx>
          <c:val>
            <c:numRef>
              <c:f>(density!$B$13,density!$D$13,density!$F$13,density!$H$13,density!$J$13,density!$L$13,density!$N$13,density!$P$13)</c:f>
              <c:numCache>
                <c:formatCode>General</c:formatCode>
                <c:ptCount val="8"/>
                <c:pt idx="0">
                  <c:v>56833.33333333333</c:v>
                </c:pt>
                <c:pt idx="4">
                  <c:v>22.5</c:v>
                </c:pt>
                <c:pt idx="5">
                  <c:v>83.33333333333333</c:v>
                </c:pt>
                <c:pt idx="6">
                  <c:v>0.0</c:v>
                </c:pt>
                <c:pt idx="7">
                  <c:v>0.0</c:v>
                </c:pt>
              </c:numCache>
            </c:numRef>
          </c:val>
          <c:smooth val="0"/>
        </c:ser>
        <c:ser>
          <c:idx val="5"/>
          <c:order val="5"/>
          <c:tx>
            <c:v>1B6</c:v>
          </c:tx>
          <c:val>
            <c:numRef>
              <c:f>(density!$B$14,density!$D$14,density!$F$14,density!$H$14,density!$J$14,density!$L$14,density!$N$14,density!$P$14)</c:f>
              <c:numCache>
                <c:formatCode>General</c:formatCode>
                <c:ptCount val="8"/>
                <c:pt idx="0">
                  <c:v>52666.66666666667</c:v>
                </c:pt>
                <c:pt idx="5">
                  <c:v>150.0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2929816"/>
        <c:axId val="562934264"/>
      </c:lineChart>
      <c:catAx>
        <c:axId val="562929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62934264"/>
        <c:crosses val="autoZero"/>
        <c:auto val="1"/>
        <c:lblAlgn val="ctr"/>
        <c:lblOffset val="100"/>
        <c:noMultiLvlLbl val="0"/>
      </c:catAx>
      <c:valAx>
        <c:axId val="562934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629298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total mortality: day 1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total mortality</c:v>
          </c:tx>
          <c:invertIfNegative val="0"/>
          <c:cat>
            <c:strRef>
              <c:f>'May 10'!$A$2:$A$13</c:f>
              <c:strCache>
                <c:ptCount val="12"/>
                <c:pt idx="0">
                  <c:v>3B5</c:v>
                </c:pt>
                <c:pt idx="1">
                  <c:v>3B5</c:v>
                </c:pt>
                <c:pt idx="2">
                  <c:v>3B6</c:v>
                </c:pt>
                <c:pt idx="3">
                  <c:v>3B6</c:v>
                </c:pt>
                <c:pt idx="4">
                  <c:v>6B5</c:v>
                </c:pt>
                <c:pt idx="5">
                  <c:v>6B5</c:v>
                </c:pt>
                <c:pt idx="6">
                  <c:v>6B6</c:v>
                </c:pt>
                <c:pt idx="7">
                  <c:v>6B6</c:v>
                </c:pt>
                <c:pt idx="8">
                  <c:v>1B5</c:v>
                </c:pt>
                <c:pt idx="9">
                  <c:v>1B5</c:v>
                </c:pt>
                <c:pt idx="10">
                  <c:v>1B6</c:v>
                </c:pt>
                <c:pt idx="11">
                  <c:v>1B6</c:v>
                </c:pt>
              </c:strCache>
            </c:strRef>
          </c:cat>
          <c:val>
            <c:numRef>
              <c:f>'May 10'!$J$2:$J$13</c:f>
              <c:numCache>
                <c:formatCode>General</c:formatCode>
                <c:ptCount val="12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0.0136986301369863</c:v>
                </c:pt>
                <c:pt idx="7">
                  <c:v>0.0</c:v>
                </c:pt>
                <c:pt idx="8">
                  <c:v>0.00555555555555555</c:v>
                </c:pt>
                <c:pt idx="9">
                  <c:v>0.0121951219512195</c:v>
                </c:pt>
                <c:pt idx="10">
                  <c:v>0.0119760479041916</c:v>
                </c:pt>
                <c:pt idx="11">
                  <c:v>0.0130718954248366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9250056"/>
        <c:axId val="604251464"/>
      </c:barChart>
      <c:catAx>
        <c:axId val="639250056"/>
        <c:scaling>
          <c:orientation val="minMax"/>
        </c:scaling>
        <c:delete val="0"/>
        <c:axPos val="b"/>
        <c:majorTickMark val="out"/>
        <c:minorTickMark val="none"/>
        <c:tickLblPos val="nextTo"/>
        <c:crossAx val="604251464"/>
        <c:crosses val="autoZero"/>
        <c:auto val="1"/>
        <c:lblAlgn val="ctr"/>
        <c:lblOffset val="100"/>
        <c:noMultiLvlLbl val="0"/>
      </c:catAx>
      <c:valAx>
        <c:axId val="604251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39250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total mortality: day 4</c:v>
          </c:tx>
          <c:invertIfNegative val="0"/>
          <c:cat>
            <c:strRef>
              <c:f>'May 13'!$A$2:$A$17</c:f>
              <c:strCache>
                <c:ptCount val="16"/>
                <c:pt idx="0">
                  <c:v>3B1</c:v>
                </c:pt>
                <c:pt idx="1">
                  <c:v>3B1</c:v>
                </c:pt>
                <c:pt idx="2">
                  <c:v>3B2</c:v>
                </c:pt>
                <c:pt idx="3">
                  <c:v>3B2</c:v>
                </c:pt>
                <c:pt idx="4">
                  <c:v>3B3</c:v>
                </c:pt>
                <c:pt idx="5">
                  <c:v>3B3</c:v>
                </c:pt>
                <c:pt idx="6">
                  <c:v>6B1</c:v>
                </c:pt>
                <c:pt idx="7">
                  <c:v>6B1</c:v>
                </c:pt>
                <c:pt idx="8">
                  <c:v>6B2</c:v>
                </c:pt>
                <c:pt idx="9">
                  <c:v>6B2</c:v>
                </c:pt>
                <c:pt idx="10">
                  <c:v>6B3</c:v>
                </c:pt>
                <c:pt idx="11">
                  <c:v>6B3</c:v>
                </c:pt>
                <c:pt idx="12">
                  <c:v>1B1</c:v>
                </c:pt>
                <c:pt idx="13">
                  <c:v>1B1</c:v>
                </c:pt>
                <c:pt idx="14">
                  <c:v>1B2</c:v>
                </c:pt>
                <c:pt idx="15">
                  <c:v>1B2</c:v>
                </c:pt>
              </c:strCache>
            </c:strRef>
          </c:cat>
          <c:val>
            <c:numRef>
              <c:f>'May 13'!$M$2:$M$17</c:f>
              <c:numCache>
                <c:formatCode>General</c:formatCode>
                <c:ptCount val="16"/>
                <c:pt idx="0">
                  <c:v>0.0</c:v>
                </c:pt>
                <c:pt idx="1">
                  <c:v>0.0</c:v>
                </c:pt>
                <c:pt idx="2">
                  <c:v>0.1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0.0833333333333333</c:v>
                </c:pt>
                <c:pt idx="10">
                  <c:v>0.0</c:v>
                </c:pt>
                <c:pt idx="11">
                  <c:v>0.0</c:v>
                </c:pt>
                <c:pt idx="14">
                  <c:v>0.0</c:v>
                </c:pt>
                <c:pt idx="15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4046776"/>
        <c:axId val="638974088"/>
      </c:barChart>
      <c:catAx>
        <c:axId val="624046776"/>
        <c:scaling>
          <c:orientation val="minMax"/>
        </c:scaling>
        <c:delete val="0"/>
        <c:axPos val="b"/>
        <c:majorTickMark val="out"/>
        <c:minorTickMark val="none"/>
        <c:tickLblPos val="nextTo"/>
        <c:crossAx val="638974088"/>
        <c:crosses val="autoZero"/>
        <c:auto val="1"/>
        <c:lblAlgn val="ctr"/>
        <c:lblOffset val="100"/>
        <c:noMultiLvlLbl val="0"/>
      </c:catAx>
      <c:valAx>
        <c:axId val="638974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240467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Mortality:</a:t>
            </a:r>
            <a:r>
              <a:rPr lang="en-US" baseline="0" dirty="0" smtClean="0"/>
              <a:t> day 7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mortality</c:v>
          </c:tx>
          <c:invertIfNegative val="0"/>
          <c:cat>
            <c:strRef>
              <c:f>'May 16'!$A$2:$A$37</c:f>
              <c:strCache>
                <c:ptCount val="36"/>
                <c:pt idx="0">
                  <c:v>3A1</c:v>
                </c:pt>
                <c:pt idx="1">
                  <c:v>3A1</c:v>
                </c:pt>
                <c:pt idx="2">
                  <c:v>3A2</c:v>
                </c:pt>
                <c:pt idx="3">
                  <c:v>3A2</c:v>
                </c:pt>
                <c:pt idx="4">
                  <c:v>3A3</c:v>
                </c:pt>
                <c:pt idx="5">
                  <c:v>3A3</c:v>
                </c:pt>
                <c:pt idx="6">
                  <c:v>3B1</c:v>
                </c:pt>
                <c:pt idx="7">
                  <c:v>3B1</c:v>
                </c:pt>
                <c:pt idx="8">
                  <c:v>3B2</c:v>
                </c:pt>
                <c:pt idx="9">
                  <c:v>3B2</c:v>
                </c:pt>
                <c:pt idx="10">
                  <c:v>3B3</c:v>
                </c:pt>
                <c:pt idx="11">
                  <c:v>3B3</c:v>
                </c:pt>
                <c:pt idx="12">
                  <c:v>6A1</c:v>
                </c:pt>
                <c:pt idx="13">
                  <c:v>6A1</c:v>
                </c:pt>
                <c:pt idx="14">
                  <c:v>6A2</c:v>
                </c:pt>
                <c:pt idx="15">
                  <c:v>6A2</c:v>
                </c:pt>
                <c:pt idx="16">
                  <c:v>6A3</c:v>
                </c:pt>
                <c:pt idx="17">
                  <c:v>6A3</c:v>
                </c:pt>
                <c:pt idx="18">
                  <c:v>6B1</c:v>
                </c:pt>
                <c:pt idx="19">
                  <c:v>6B1</c:v>
                </c:pt>
                <c:pt idx="20">
                  <c:v>6B2</c:v>
                </c:pt>
                <c:pt idx="21">
                  <c:v>6B2</c:v>
                </c:pt>
                <c:pt idx="22">
                  <c:v>6B3</c:v>
                </c:pt>
                <c:pt idx="23">
                  <c:v>6B3</c:v>
                </c:pt>
                <c:pt idx="24">
                  <c:v>1A1</c:v>
                </c:pt>
                <c:pt idx="25">
                  <c:v>1A1</c:v>
                </c:pt>
                <c:pt idx="26">
                  <c:v>1A2</c:v>
                </c:pt>
                <c:pt idx="27">
                  <c:v>1A2</c:v>
                </c:pt>
                <c:pt idx="28">
                  <c:v>1A3</c:v>
                </c:pt>
                <c:pt idx="29">
                  <c:v>1A3</c:v>
                </c:pt>
                <c:pt idx="30">
                  <c:v>1B1</c:v>
                </c:pt>
                <c:pt idx="31">
                  <c:v>1B1</c:v>
                </c:pt>
                <c:pt idx="32">
                  <c:v>1B2</c:v>
                </c:pt>
                <c:pt idx="33">
                  <c:v>1B2</c:v>
                </c:pt>
                <c:pt idx="34">
                  <c:v>1B3</c:v>
                </c:pt>
                <c:pt idx="35">
                  <c:v>1B3</c:v>
                </c:pt>
              </c:strCache>
            </c:strRef>
          </c:cat>
          <c:val>
            <c:numRef>
              <c:f>'May 16'!$T$2:$T$37</c:f>
              <c:numCache>
                <c:formatCode>General</c:formatCode>
                <c:ptCount val="36"/>
                <c:pt idx="0">
                  <c:v>0.0163934426229508</c:v>
                </c:pt>
                <c:pt idx="1">
                  <c:v>0.0212765957446808</c:v>
                </c:pt>
                <c:pt idx="2">
                  <c:v>0.0833333333333333</c:v>
                </c:pt>
                <c:pt idx="3">
                  <c:v>0.154411764705882</c:v>
                </c:pt>
                <c:pt idx="4">
                  <c:v>0.0985915492957746</c:v>
                </c:pt>
                <c:pt idx="5">
                  <c:v>0.171875</c:v>
                </c:pt>
                <c:pt idx="6">
                  <c:v>0.108695652173913</c:v>
                </c:pt>
                <c:pt idx="7">
                  <c:v>0.116279069767442</c:v>
                </c:pt>
                <c:pt idx="8">
                  <c:v>0.307692307692308</c:v>
                </c:pt>
                <c:pt idx="9">
                  <c:v>0.259259259259259</c:v>
                </c:pt>
                <c:pt idx="10">
                  <c:v>0.46875</c:v>
                </c:pt>
                <c:pt idx="11">
                  <c:v>0.0952380952380952</c:v>
                </c:pt>
                <c:pt idx="12">
                  <c:v>0.0</c:v>
                </c:pt>
                <c:pt idx="13">
                  <c:v>0.0666666666666667</c:v>
                </c:pt>
                <c:pt idx="14">
                  <c:v>0.0</c:v>
                </c:pt>
                <c:pt idx="15">
                  <c:v>0.032258064516129</c:v>
                </c:pt>
                <c:pt idx="16">
                  <c:v>0.105263157894737</c:v>
                </c:pt>
                <c:pt idx="17">
                  <c:v>0.0952380952380952</c:v>
                </c:pt>
                <c:pt idx="18">
                  <c:v>0.0344827586206896</c:v>
                </c:pt>
                <c:pt idx="19">
                  <c:v>0.0434782608695652</c:v>
                </c:pt>
                <c:pt idx="20">
                  <c:v>0.2</c:v>
                </c:pt>
                <c:pt idx="21">
                  <c:v>0.2</c:v>
                </c:pt>
                <c:pt idx="22">
                  <c:v>0.571428571428571</c:v>
                </c:pt>
                <c:pt idx="23">
                  <c:v>0.590909090909091</c:v>
                </c:pt>
                <c:pt idx="24">
                  <c:v>0.0196078431372549</c:v>
                </c:pt>
                <c:pt idx="25">
                  <c:v>0.0512820512820513</c:v>
                </c:pt>
                <c:pt idx="26">
                  <c:v>0.0277777777777778</c:v>
                </c:pt>
                <c:pt idx="27">
                  <c:v>0.0</c:v>
                </c:pt>
                <c:pt idx="28">
                  <c:v>0.0</c:v>
                </c:pt>
                <c:pt idx="29">
                  <c:v>0.0229885057471264</c:v>
                </c:pt>
                <c:pt idx="30">
                  <c:v>0.0</c:v>
                </c:pt>
                <c:pt idx="31">
                  <c:v>0.0</c:v>
                </c:pt>
                <c:pt idx="32">
                  <c:v>0.0266666666666667</c:v>
                </c:pt>
                <c:pt idx="33">
                  <c:v>0.0153846153846154</c:v>
                </c:pt>
                <c:pt idx="34">
                  <c:v>0.0</c:v>
                </c:pt>
                <c:pt idx="35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4500664"/>
        <c:axId val="627427128"/>
      </c:barChart>
      <c:catAx>
        <c:axId val="604500664"/>
        <c:scaling>
          <c:orientation val="minMax"/>
        </c:scaling>
        <c:delete val="0"/>
        <c:axPos val="b"/>
        <c:majorTickMark val="out"/>
        <c:minorTickMark val="none"/>
        <c:tickLblPos val="nextTo"/>
        <c:crossAx val="627427128"/>
        <c:crosses val="autoZero"/>
        <c:auto val="1"/>
        <c:lblAlgn val="ctr"/>
        <c:lblOffset val="100"/>
        <c:noMultiLvlLbl val="0"/>
      </c:catAx>
      <c:valAx>
        <c:axId val="627427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045006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3C7F-B255-6D4C-B48B-D862388CB886}" type="datetimeFigureOut">
              <a:rPr lang="en-US" smtClean="0"/>
              <a:t>6/8/11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E57-EDA7-4E43-9D42-18298F1776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3C7F-B255-6D4C-B48B-D862388CB886}" type="datetimeFigureOut">
              <a:rPr lang="en-US" smtClean="0"/>
              <a:t>6/8/11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E57-EDA7-4E43-9D42-18298F17766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C53C7F-B255-6D4C-B48B-D862388CB886}" type="datetimeFigureOut">
              <a:rPr lang="en-US" smtClean="0"/>
              <a:t>6/8/11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E57-EDA7-4E43-9D42-18298F1776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C53C7F-B255-6D4C-B48B-D862388CB886}" type="datetimeFigureOut">
              <a:rPr lang="en-US" smtClean="0"/>
              <a:t>6/8/11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E57-EDA7-4E43-9D42-18298F17766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C53C7F-B255-6D4C-B48B-D862388CB886}" type="datetimeFigureOut">
              <a:rPr lang="en-US" smtClean="0"/>
              <a:t>6/8/11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E57-EDA7-4E43-9D42-18298F17766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3C7F-B255-6D4C-B48B-D862388CB886}" type="datetimeFigureOut">
              <a:rPr lang="en-US" smtClean="0"/>
              <a:t>6/8/11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E57-EDA7-4E43-9D42-18298F1776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3C7F-B255-6D4C-B48B-D862388CB886}" type="datetimeFigureOut">
              <a:rPr lang="en-US" smtClean="0"/>
              <a:t>6/8/11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E57-EDA7-4E43-9D42-18298F1776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3C7F-B255-6D4C-B48B-D862388CB886}" type="datetimeFigureOut">
              <a:rPr lang="en-US" smtClean="0"/>
              <a:t>6/8/11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E57-EDA7-4E43-9D42-18298F17766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3C7F-B255-6D4C-B48B-D862388CB886}" type="datetimeFigureOut">
              <a:rPr lang="en-US" smtClean="0"/>
              <a:t>6/8/11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E57-EDA7-4E43-9D42-18298F1776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C53C7F-B255-6D4C-B48B-D862388CB886}" type="datetimeFigureOut">
              <a:rPr lang="en-US" smtClean="0"/>
              <a:t>6/8/11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F53E57-EDA7-4E43-9D42-18298F1776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3C7F-B255-6D4C-B48B-D862388CB886}" type="datetimeFigureOut">
              <a:rPr lang="en-US" smtClean="0"/>
              <a:t>6/8/11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E57-EDA7-4E43-9D42-18298F1776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3C7F-B255-6D4C-B48B-D862388CB886}" type="datetimeFigureOut">
              <a:rPr lang="en-US" smtClean="0"/>
              <a:t>6/8/11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E57-EDA7-4E43-9D42-18298F1776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3C7F-B255-6D4C-B48B-D862388CB886}" type="datetimeFigureOut">
              <a:rPr lang="en-US" smtClean="0"/>
              <a:t>6/8/11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E57-EDA7-4E43-9D42-18298F1776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3C7F-B255-6D4C-B48B-D862388CB886}" type="datetimeFigureOut">
              <a:rPr lang="en-US" smtClean="0"/>
              <a:t>6/8/11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E57-EDA7-4E43-9D42-18298F1776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3C7F-B255-6D4C-B48B-D862388CB886}" type="datetimeFigureOut">
              <a:rPr lang="en-US" smtClean="0"/>
              <a:t>6/8/11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E57-EDA7-4E43-9D42-18298F1776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3C7F-B255-6D4C-B48B-D862388CB886}" type="datetimeFigureOut">
              <a:rPr lang="en-US" smtClean="0"/>
              <a:t>6/8/11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E57-EDA7-4E43-9D42-18298F1776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BC53C7F-B255-6D4C-B48B-D862388CB886}" type="datetimeFigureOut">
              <a:rPr lang="en-US" smtClean="0"/>
              <a:t>6/8/11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4F53E57-EDA7-4E43-9D42-18298F17766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4" Type="http://schemas.openxmlformats.org/officeDocument/2006/relationships/chart" Target="../charts/chart17.xml"/><Relationship Id="rId1" Type="http://schemas.openxmlformats.org/officeDocument/2006/relationships/slideLayout" Target="../slideLayouts/slideLayout9.xml"/><Relationship Id="rId2" Type="http://schemas.openxmlformats.org/officeDocument/2006/relationships/chart" Target="../charts/char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4" Type="http://schemas.openxmlformats.org/officeDocument/2006/relationships/chart" Target="../charts/chart20.xml"/><Relationship Id="rId5" Type="http://schemas.openxmlformats.org/officeDocument/2006/relationships/chart" Target="../charts/chart21.xml"/><Relationship Id="rId1" Type="http://schemas.openxmlformats.org/officeDocument/2006/relationships/slideLayout" Target="../slideLayouts/slideLayout9.xml"/><Relationship Id="rId2" Type="http://schemas.openxmlformats.org/officeDocument/2006/relationships/chart" Target="../charts/char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4" Type="http://schemas.openxmlformats.org/officeDocument/2006/relationships/chart" Target="../charts/chart24.xml"/><Relationship Id="rId1" Type="http://schemas.openxmlformats.org/officeDocument/2006/relationships/slideLayout" Target="../slideLayouts/slideLayout9.xml"/><Relationship Id="rId2" Type="http://schemas.openxmlformats.org/officeDocument/2006/relationships/chart" Target="../charts/chart2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4" Type="http://schemas.openxmlformats.org/officeDocument/2006/relationships/chart" Target="../charts/chart27.xml"/><Relationship Id="rId5" Type="http://schemas.openxmlformats.org/officeDocument/2006/relationships/chart" Target="../charts/chart28.xml"/><Relationship Id="rId1" Type="http://schemas.openxmlformats.org/officeDocument/2006/relationships/slideLayout" Target="../slideLayouts/slideLayout9.xml"/><Relationship Id="rId2" Type="http://schemas.openxmlformats.org/officeDocument/2006/relationships/chart" Target="../charts/chart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4" Type="http://schemas.openxmlformats.org/officeDocument/2006/relationships/chart" Target="../charts/chart31.xml"/><Relationship Id="rId1" Type="http://schemas.openxmlformats.org/officeDocument/2006/relationships/slideLayout" Target="../slideLayouts/slideLayout9.xml"/><Relationship Id="rId2" Type="http://schemas.openxmlformats.org/officeDocument/2006/relationships/chart" Target="../charts/char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chart" Target="../charts/chart32.xml"/><Relationship Id="rId3" Type="http://schemas.openxmlformats.org/officeDocument/2006/relationships/chart" Target="../charts/chart3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chart" Target="../charts/chart3.xml"/><Relationship Id="rId3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chart" Target="../charts/chart5.xml"/><Relationship Id="rId3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4" Type="http://schemas.openxmlformats.org/officeDocument/2006/relationships/chart" Target="../charts/chart9.xml"/><Relationship Id="rId5" Type="http://schemas.openxmlformats.org/officeDocument/2006/relationships/chart" Target="../charts/chart10.xml"/><Relationship Id="rId1" Type="http://schemas.openxmlformats.org/officeDocument/2006/relationships/slideLayout" Target="../slideLayouts/slideLayout9.xml"/><Relationship Id="rId2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4" Type="http://schemas.openxmlformats.org/officeDocument/2006/relationships/chart" Target="../charts/chart13.xml"/><Relationship Id="rId5" Type="http://schemas.openxmlformats.org/officeDocument/2006/relationships/chart" Target="../charts/chart14.xml"/><Relationship Id="rId1" Type="http://schemas.openxmlformats.org/officeDocument/2006/relationships/slideLayout" Target="../slideLayouts/slideLayout9.xml"/><Relationship Id="rId2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OA experiment May-June 2011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19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Calcification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7124284"/>
              </p:ext>
            </p:extLst>
          </p:nvPr>
        </p:nvGraphicFramePr>
        <p:xfrm>
          <a:off x="5390661" y="2182632"/>
          <a:ext cx="3525620" cy="2337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8650504"/>
              </p:ext>
            </p:extLst>
          </p:nvPr>
        </p:nvGraphicFramePr>
        <p:xfrm>
          <a:off x="92210" y="4520316"/>
          <a:ext cx="3782203" cy="2337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415019"/>
              </p:ext>
            </p:extLst>
          </p:nvPr>
        </p:nvGraphicFramePr>
        <p:xfrm>
          <a:off x="4766683" y="4558798"/>
          <a:ext cx="3920117" cy="2299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26971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Calcification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4664780"/>
              </p:ext>
            </p:extLst>
          </p:nvPr>
        </p:nvGraphicFramePr>
        <p:xfrm>
          <a:off x="0" y="2129395"/>
          <a:ext cx="3872008" cy="246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9218182"/>
              </p:ext>
            </p:extLst>
          </p:nvPr>
        </p:nvGraphicFramePr>
        <p:xfrm>
          <a:off x="4928811" y="2180706"/>
          <a:ext cx="3948983" cy="2414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1912436"/>
              </p:ext>
            </p:extLst>
          </p:nvPr>
        </p:nvGraphicFramePr>
        <p:xfrm>
          <a:off x="0" y="4595357"/>
          <a:ext cx="3641082" cy="2286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388856"/>
              </p:ext>
            </p:extLst>
          </p:nvPr>
        </p:nvGraphicFramePr>
        <p:xfrm>
          <a:off x="4968742" y="4571626"/>
          <a:ext cx="3718058" cy="2286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52161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Calcification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9389462"/>
              </p:ext>
            </p:extLst>
          </p:nvPr>
        </p:nvGraphicFramePr>
        <p:xfrm>
          <a:off x="4903154" y="2041526"/>
          <a:ext cx="3897666" cy="2401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1738765"/>
              </p:ext>
            </p:extLst>
          </p:nvPr>
        </p:nvGraphicFramePr>
        <p:xfrm>
          <a:off x="0" y="4556873"/>
          <a:ext cx="3743716" cy="2286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919580"/>
              </p:ext>
            </p:extLst>
          </p:nvPr>
        </p:nvGraphicFramePr>
        <p:xfrm>
          <a:off x="4763235" y="4443349"/>
          <a:ext cx="4189530" cy="2414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43537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Calcification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851009"/>
              </p:ext>
            </p:extLst>
          </p:nvPr>
        </p:nvGraphicFramePr>
        <p:xfrm>
          <a:off x="92209" y="2090912"/>
          <a:ext cx="4025958" cy="2299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1903324"/>
              </p:ext>
            </p:extLst>
          </p:nvPr>
        </p:nvGraphicFramePr>
        <p:xfrm>
          <a:off x="4928812" y="2090912"/>
          <a:ext cx="3961812" cy="2312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8914078"/>
              </p:ext>
            </p:extLst>
          </p:nvPr>
        </p:nvGraphicFramePr>
        <p:xfrm>
          <a:off x="105038" y="4648592"/>
          <a:ext cx="4013129" cy="2209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8665279"/>
              </p:ext>
            </p:extLst>
          </p:nvPr>
        </p:nvGraphicFramePr>
        <p:xfrm>
          <a:off x="4688265" y="4430521"/>
          <a:ext cx="4202359" cy="2427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615406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Non-calcified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9701973"/>
              </p:ext>
            </p:extLst>
          </p:nvPr>
        </p:nvGraphicFramePr>
        <p:xfrm>
          <a:off x="5220676" y="2052429"/>
          <a:ext cx="3923324" cy="2324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7991631"/>
              </p:ext>
            </p:extLst>
          </p:nvPr>
        </p:nvGraphicFramePr>
        <p:xfrm>
          <a:off x="0" y="4610109"/>
          <a:ext cx="4154250" cy="2247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2075105"/>
              </p:ext>
            </p:extLst>
          </p:nvPr>
        </p:nvGraphicFramePr>
        <p:xfrm>
          <a:off x="5031445" y="4469004"/>
          <a:ext cx="4112555" cy="2388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78028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Non-calcified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9649700"/>
              </p:ext>
            </p:extLst>
          </p:nvPr>
        </p:nvGraphicFramePr>
        <p:xfrm>
          <a:off x="0" y="2142223"/>
          <a:ext cx="3936154" cy="2222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4051303"/>
              </p:ext>
            </p:extLst>
          </p:nvPr>
        </p:nvGraphicFramePr>
        <p:xfrm>
          <a:off x="4994400" y="2206362"/>
          <a:ext cx="3846349" cy="2158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00561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 levels of pCO</a:t>
            </a:r>
            <a:r>
              <a:rPr lang="en-US" baseline="-25000" dirty="0" smtClean="0"/>
              <a:t>2</a:t>
            </a:r>
            <a:r>
              <a:rPr lang="en-US" dirty="0" smtClean="0"/>
              <a:t>: 280, 400, and 1000 ppm</a:t>
            </a:r>
          </a:p>
          <a:p>
            <a:r>
              <a:rPr lang="en-US" dirty="0" smtClean="0"/>
              <a:t>14 degrees C</a:t>
            </a:r>
          </a:p>
          <a:p>
            <a:r>
              <a:rPr lang="en-US" dirty="0" smtClean="0"/>
              <a:t>28 days – sampling occurred on days 1, 4, 7, 10, 14, 18, 23, and 28</a:t>
            </a:r>
          </a:p>
          <a:p>
            <a:r>
              <a:rPr lang="en-US" dirty="0" smtClean="0"/>
              <a:t>Data collected: mortality, calcification, size, spec pH, total alkalinity and DIC</a:t>
            </a:r>
          </a:p>
          <a:p>
            <a:r>
              <a:rPr lang="en-US" dirty="0" smtClean="0"/>
              <a:t>RNA and DNA samples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772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went well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larvae were alive at the end</a:t>
            </a:r>
          </a:p>
          <a:p>
            <a:r>
              <a:rPr lang="en-US" dirty="0" smtClean="0"/>
              <a:t>There were differences between treatments</a:t>
            </a:r>
          </a:p>
          <a:p>
            <a:r>
              <a:rPr lang="en-US" dirty="0" smtClean="0"/>
              <a:t>The system was relatively stable throughout</a:t>
            </a:r>
          </a:p>
          <a:p>
            <a:r>
              <a:rPr lang="en-US" dirty="0" smtClean="0"/>
              <a:t>I had some great volunteers!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753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went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770094"/>
            <a:ext cx="7662864" cy="365657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Low densities!</a:t>
            </a:r>
          </a:p>
          <a:p>
            <a:pPr lvl="1"/>
            <a:r>
              <a:rPr lang="en-US" dirty="0" smtClean="0"/>
              <a:t>Affected sampling plan</a:t>
            </a:r>
          </a:p>
          <a:p>
            <a:r>
              <a:rPr lang="en-US" dirty="0" smtClean="0"/>
              <a:t>Larvae were not competent to settle at the end of 4 weeks (temperature)</a:t>
            </a:r>
          </a:p>
          <a:p>
            <a:r>
              <a:rPr lang="en-US" dirty="0" smtClean="0"/>
              <a:t>Inconsistencies in system (minor)</a:t>
            </a:r>
          </a:p>
          <a:p>
            <a:r>
              <a:rPr lang="en-US" dirty="0" smtClean="0"/>
              <a:t>Rotifer and copepod invasions</a:t>
            </a:r>
          </a:p>
          <a:p>
            <a:pPr lvl="1"/>
            <a:r>
              <a:rPr lang="en-US" dirty="0" smtClean="0"/>
              <a:t>Competition? Predation?</a:t>
            </a:r>
          </a:p>
          <a:p>
            <a:pPr lvl="1"/>
            <a:r>
              <a:rPr lang="en-US" dirty="0" smtClean="0"/>
              <a:t>Make data collection difficult</a:t>
            </a:r>
          </a:p>
          <a:p>
            <a:r>
              <a:rPr lang="en-US" dirty="0" smtClean="0"/>
              <a:t>Different amounts of algae in the different treatments</a:t>
            </a:r>
          </a:p>
          <a:p>
            <a:r>
              <a:rPr lang="en-US" dirty="0" smtClean="0"/>
              <a:t>Algae supply crash before the end of the experiment</a:t>
            </a:r>
          </a:p>
          <a:p>
            <a:r>
              <a:rPr lang="en-US" dirty="0" smtClean="0"/>
              <a:t>The data collection is making me blind (data reliability?)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210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Larval Density: 280 ppm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3733274"/>
              </p:ext>
            </p:extLst>
          </p:nvPr>
        </p:nvGraphicFramePr>
        <p:xfrm>
          <a:off x="92210" y="246788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8165838"/>
              </p:ext>
            </p:extLst>
          </p:nvPr>
        </p:nvGraphicFramePr>
        <p:xfrm>
          <a:off x="4572000" y="237809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6388" y="5695491"/>
            <a:ext cx="3631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Started with &gt;20,000 larvae in a jar</a:t>
            </a:r>
          </a:p>
          <a:p>
            <a:r>
              <a:rPr lang="en-US" dirty="0" smtClean="0"/>
              <a:t>Ended with 200-1000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8428773" y="3181265"/>
            <a:ext cx="577313" cy="295037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50000"/>
                  <a:shade val="100000"/>
                  <a:satMod val="150000"/>
                  <a:alpha val="0"/>
                </a:schemeClr>
              </a:gs>
              <a:gs pos="40000">
                <a:schemeClr val="accent1">
                  <a:tint val="70000"/>
                  <a:shade val="100000"/>
                  <a:satMod val="150000"/>
                  <a:alpha val="0"/>
                </a:schemeClr>
              </a:gs>
              <a:gs pos="100000">
                <a:schemeClr val="accent1">
                  <a:shade val="90000"/>
                  <a:satMod val="110000"/>
                  <a:alpha val="0"/>
                </a:schemeClr>
              </a:gs>
            </a:gsLst>
            <a:lin ang="5400000" scaled="0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403115" y="3654358"/>
            <a:ext cx="577313" cy="295037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50000"/>
                  <a:shade val="100000"/>
                  <a:satMod val="150000"/>
                  <a:alpha val="0"/>
                </a:schemeClr>
              </a:gs>
              <a:gs pos="40000">
                <a:schemeClr val="accent1">
                  <a:tint val="70000"/>
                  <a:shade val="100000"/>
                  <a:satMod val="150000"/>
                  <a:alpha val="0"/>
                </a:schemeClr>
              </a:gs>
              <a:gs pos="100000">
                <a:schemeClr val="accent1">
                  <a:shade val="90000"/>
                  <a:satMod val="110000"/>
                  <a:alpha val="0"/>
                </a:schemeClr>
              </a:gs>
            </a:gsLst>
            <a:lin ang="5400000" scaled="0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92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Larval Density: 400 ppm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0287372"/>
              </p:ext>
            </p:extLst>
          </p:nvPr>
        </p:nvGraphicFramePr>
        <p:xfrm>
          <a:off x="0" y="258333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0999712"/>
              </p:ext>
            </p:extLst>
          </p:nvPr>
        </p:nvGraphicFramePr>
        <p:xfrm>
          <a:off x="4572000" y="248071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47064" y="5875079"/>
            <a:ext cx="3631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Started with &gt;25,000 larvae in a jar</a:t>
            </a:r>
          </a:p>
          <a:p>
            <a:r>
              <a:rPr lang="en-US" dirty="0" smtClean="0"/>
              <a:t>Ended with 100-500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03115" y="3283889"/>
            <a:ext cx="577313" cy="295037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50000"/>
                  <a:shade val="100000"/>
                  <a:satMod val="150000"/>
                  <a:alpha val="0"/>
                </a:schemeClr>
              </a:gs>
              <a:gs pos="40000">
                <a:schemeClr val="accent1">
                  <a:tint val="70000"/>
                  <a:shade val="100000"/>
                  <a:satMod val="150000"/>
                  <a:alpha val="0"/>
                </a:schemeClr>
              </a:gs>
              <a:gs pos="100000">
                <a:schemeClr val="accent1">
                  <a:shade val="90000"/>
                  <a:satMod val="110000"/>
                  <a:alpha val="0"/>
                </a:schemeClr>
              </a:gs>
            </a:gsLst>
            <a:lin ang="5400000" scaled="0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848079" y="4168997"/>
            <a:ext cx="230925" cy="41048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863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Larval Density: 1000 ppm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4874150"/>
              </p:ext>
            </p:extLst>
          </p:nvPr>
        </p:nvGraphicFramePr>
        <p:xfrm>
          <a:off x="0" y="249354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6839092"/>
              </p:ext>
            </p:extLst>
          </p:nvPr>
        </p:nvGraphicFramePr>
        <p:xfrm>
          <a:off x="4441302" y="239092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6584" y="5451765"/>
            <a:ext cx="3377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Started at ~50,000 larvae in a jar</a:t>
            </a:r>
          </a:p>
          <a:p>
            <a:r>
              <a:rPr lang="en-US" dirty="0" smtClean="0"/>
              <a:t>Ended with &lt;25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8300483" y="3181265"/>
            <a:ext cx="577313" cy="295037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50000"/>
                  <a:shade val="100000"/>
                  <a:satMod val="150000"/>
                  <a:alpha val="0"/>
                </a:schemeClr>
              </a:gs>
              <a:gs pos="40000">
                <a:schemeClr val="accent1">
                  <a:tint val="70000"/>
                  <a:shade val="100000"/>
                  <a:satMod val="150000"/>
                  <a:alpha val="0"/>
                </a:schemeClr>
              </a:gs>
              <a:gs pos="100000">
                <a:schemeClr val="accent1">
                  <a:shade val="90000"/>
                  <a:satMod val="110000"/>
                  <a:alpha val="0"/>
                </a:schemeClr>
              </a:gs>
            </a:gsLst>
            <a:lin ang="5400000" scaled="0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286106" y="3436289"/>
            <a:ext cx="577313" cy="295037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50000"/>
                  <a:shade val="100000"/>
                  <a:satMod val="150000"/>
                  <a:alpha val="0"/>
                </a:schemeClr>
              </a:gs>
              <a:gs pos="40000">
                <a:schemeClr val="accent1">
                  <a:tint val="70000"/>
                  <a:shade val="100000"/>
                  <a:satMod val="150000"/>
                  <a:alpha val="0"/>
                </a:schemeClr>
              </a:gs>
              <a:gs pos="100000">
                <a:schemeClr val="accent1">
                  <a:shade val="90000"/>
                  <a:satMod val="110000"/>
                  <a:alpha val="0"/>
                </a:schemeClr>
              </a:gs>
            </a:gsLst>
            <a:lin ang="5400000" scaled="0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2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Mortality (Total)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0599667"/>
              </p:ext>
            </p:extLst>
          </p:nvPr>
        </p:nvGraphicFramePr>
        <p:xfrm>
          <a:off x="0" y="2398905"/>
          <a:ext cx="3589766" cy="22190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4121926"/>
              </p:ext>
            </p:extLst>
          </p:nvPr>
        </p:nvGraphicFramePr>
        <p:xfrm>
          <a:off x="4618506" y="2147194"/>
          <a:ext cx="4176700" cy="2470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0133819"/>
              </p:ext>
            </p:extLst>
          </p:nvPr>
        </p:nvGraphicFramePr>
        <p:xfrm>
          <a:off x="156356" y="4661419"/>
          <a:ext cx="3718058" cy="2145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9656869"/>
              </p:ext>
            </p:extLst>
          </p:nvPr>
        </p:nvGraphicFramePr>
        <p:xfrm>
          <a:off x="4836601" y="4558798"/>
          <a:ext cx="3958605" cy="2247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24928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Mortality (Total)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297560"/>
              </p:ext>
            </p:extLst>
          </p:nvPr>
        </p:nvGraphicFramePr>
        <p:xfrm>
          <a:off x="143527" y="2334638"/>
          <a:ext cx="3679570" cy="2299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8889546"/>
              </p:ext>
            </p:extLst>
          </p:nvPr>
        </p:nvGraphicFramePr>
        <p:xfrm>
          <a:off x="4801721" y="2334638"/>
          <a:ext cx="4112555" cy="2363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7291112"/>
              </p:ext>
            </p:extLst>
          </p:nvPr>
        </p:nvGraphicFramePr>
        <p:xfrm>
          <a:off x="15235" y="4494660"/>
          <a:ext cx="3807862" cy="2363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8021886"/>
              </p:ext>
            </p:extLst>
          </p:nvPr>
        </p:nvGraphicFramePr>
        <p:xfrm>
          <a:off x="4801721" y="4633840"/>
          <a:ext cx="4086897" cy="217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138540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47</TotalTime>
  <Words>410</Words>
  <Application>Microsoft Macintosh PowerPoint</Application>
  <PresentationFormat>On-screen Show (4:3)</PresentationFormat>
  <Paragraphs>75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Genesis</vt:lpstr>
      <vt:lpstr>OA experiment May-June 2011</vt:lpstr>
      <vt:lpstr>What Happened?</vt:lpstr>
      <vt:lpstr>What went well</vt:lpstr>
      <vt:lpstr>What went wrong</vt:lpstr>
      <vt:lpstr>Larval Density: 280 ppm</vt:lpstr>
      <vt:lpstr>Larval Density: 400 ppm</vt:lpstr>
      <vt:lpstr>Larval Density: 1000 ppm</vt:lpstr>
      <vt:lpstr>Mortality (Total)</vt:lpstr>
      <vt:lpstr>Mortality (Total)</vt:lpstr>
      <vt:lpstr>Calcification</vt:lpstr>
      <vt:lpstr>Calcification</vt:lpstr>
      <vt:lpstr>Partial Calcification</vt:lpstr>
      <vt:lpstr>Partial Calcification</vt:lpstr>
      <vt:lpstr>Non-calcified</vt:lpstr>
      <vt:lpstr>Non-calcified</vt:lpstr>
    </vt:vector>
  </TitlesOfParts>
  <Company>National Marine Fisheries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 experiment May-June 2011</dc:title>
  <dc:creator>Emma Timmins-Schiffman</dc:creator>
  <cp:lastModifiedBy>Emma Timmins-Schiffman</cp:lastModifiedBy>
  <cp:revision>9</cp:revision>
  <dcterms:created xsi:type="dcterms:W3CDTF">2011-06-08T18:15:35Z</dcterms:created>
  <dcterms:modified xsi:type="dcterms:W3CDTF">2011-06-08T19:02:52Z</dcterms:modified>
</cp:coreProperties>
</file>